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</p:sldIdLst>
  <p:sldSz cx="7556500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60"/>
  </p:normalViewPr>
  <p:slideViewPr>
    <p:cSldViewPr>
      <p:cViewPr varScale="1">
        <p:scale>
          <a:sx n="48" d="100"/>
          <a:sy n="48" d="100"/>
        </p:scale>
        <p:origin x="1996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018" y="2257498"/>
            <a:ext cx="5471494" cy="5191680"/>
          </a:xfrm>
        </p:spPr>
        <p:txBody>
          <a:bodyPr anchor="b"/>
          <a:lstStyle>
            <a:lvl1pPr>
              <a:defRPr sz="5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018" y="7449174"/>
            <a:ext cx="5471494" cy="1343177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5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3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9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4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2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935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019" y="7485360"/>
            <a:ext cx="5471494" cy="883691"/>
          </a:xfrm>
        </p:spPr>
        <p:txBody>
          <a:bodyPr anchor="b">
            <a:normAutofit/>
          </a:bodyPr>
          <a:lstStyle>
            <a:lvl1pPr algn="l">
              <a:defRPr sz="198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6018" y="1069340"/>
            <a:ext cx="5471494" cy="56767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1322"/>
            </a:lvl2pPr>
            <a:lvl3pPr marL="755660" indent="0">
              <a:buNone/>
              <a:defRPr sz="1322"/>
            </a:lvl3pPr>
            <a:lvl4pPr marL="1133490" indent="0">
              <a:buNone/>
              <a:defRPr sz="1322"/>
            </a:lvl4pPr>
            <a:lvl5pPr marL="1511320" indent="0">
              <a:buNone/>
              <a:defRPr sz="1322"/>
            </a:lvl5pPr>
            <a:lvl6pPr marL="1889150" indent="0">
              <a:buNone/>
              <a:defRPr sz="1322"/>
            </a:lvl6pPr>
            <a:lvl7pPr marL="2266980" indent="0">
              <a:buNone/>
              <a:defRPr sz="1322"/>
            </a:lvl7pPr>
            <a:lvl8pPr marL="2644811" indent="0">
              <a:buNone/>
              <a:defRPr sz="1322"/>
            </a:lvl8pPr>
            <a:lvl9pPr marL="3022641" indent="0">
              <a:buNone/>
              <a:defRPr sz="13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019" y="8369051"/>
            <a:ext cx="5471493" cy="769825"/>
          </a:xfrm>
        </p:spPr>
        <p:txBody>
          <a:bodyPr>
            <a:normAutofit/>
          </a:bodyPr>
          <a:lstStyle>
            <a:lvl1pPr marL="0" indent="0">
              <a:buNone/>
              <a:defRPr sz="992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6318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018" y="2257496"/>
            <a:ext cx="5471494" cy="3089204"/>
          </a:xfrm>
        </p:spPr>
        <p:txBody>
          <a:bodyPr/>
          <a:lstStyle>
            <a:lvl1pPr>
              <a:defRPr sz="39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018" y="5703147"/>
            <a:ext cx="5471494" cy="3683282"/>
          </a:xfrm>
        </p:spPr>
        <p:txBody>
          <a:bodyPr anchor="ctr">
            <a:normAutofit/>
          </a:bodyPr>
          <a:lstStyle>
            <a:lvl1pPr marL="0" indent="0">
              <a:buNone/>
              <a:defRPr sz="1488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357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304" y="2257496"/>
            <a:ext cx="4959200" cy="3622742"/>
          </a:xfrm>
        </p:spPr>
        <p:txBody>
          <a:bodyPr/>
          <a:lstStyle>
            <a:lvl1pPr>
              <a:defRPr sz="39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196758" y="5880238"/>
            <a:ext cx="4513041" cy="533538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57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018" y="6783802"/>
            <a:ext cx="5471494" cy="2613942"/>
          </a:xfrm>
        </p:spPr>
        <p:txBody>
          <a:bodyPr anchor="ctr">
            <a:normAutofit/>
          </a:bodyPr>
          <a:lstStyle>
            <a:lvl1pPr marL="0" indent="0">
              <a:buNone/>
              <a:defRPr sz="1488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01" y="1514435"/>
            <a:ext cx="497148" cy="164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082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84467" y="4075572"/>
            <a:ext cx="497148" cy="164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082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845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018" y="4871439"/>
            <a:ext cx="5471495" cy="2577736"/>
          </a:xfrm>
        </p:spPr>
        <p:txBody>
          <a:bodyPr anchor="b"/>
          <a:lstStyle>
            <a:lvl1pPr algn="l">
              <a:defRPr sz="330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018" y="7449175"/>
            <a:ext cx="5471494" cy="1341587"/>
          </a:xfrm>
        </p:spPr>
        <p:txBody>
          <a:bodyPr anchor="t"/>
          <a:lstStyle>
            <a:lvl1pPr marL="0" indent="0" algn="l">
              <a:buNone/>
              <a:defRPr sz="1653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9031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398" y="3089204"/>
            <a:ext cx="1826919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04497" y="4158544"/>
            <a:ext cx="1814819" cy="5596709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07688" y="3089204"/>
            <a:ext cx="1820331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401144" y="4158544"/>
            <a:ext cx="1826874" cy="5596709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16980" y="3089204"/>
            <a:ext cx="1817773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16980" y="4158544"/>
            <a:ext cx="1817773" cy="5596709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310033" y="3326836"/>
            <a:ext cx="0" cy="617840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316254" y="3326836"/>
            <a:ext cx="0" cy="618539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140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7" y="6628332"/>
            <a:ext cx="1822693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04497" y="3445651"/>
            <a:ext cx="1822693" cy="23763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1322"/>
            </a:lvl2pPr>
            <a:lvl3pPr marL="755660" indent="0">
              <a:buNone/>
              <a:defRPr sz="1322"/>
            </a:lvl3pPr>
            <a:lvl4pPr marL="1133490" indent="0">
              <a:buNone/>
              <a:defRPr sz="1322"/>
            </a:lvl4pPr>
            <a:lvl5pPr marL="1511320" indent="0">
              <a:buNone/>
              <a:defRPr sz="1322"/>
            </a:lvl5pPr>
            <a:lvl6pPr marL="1889150" indent="0">
              <a:buNone/>
              <a:defRPr sz="1322"/>
            </a:lvl6pPr>
            <a:lvl7pPr marL="2266980" indent="0">
              <a:buNone/>
              <a:defRPr sz="1322"/>
            </a:lvl7pPr>
            <a:lvl8pPr marL="2644811" indent="0">
              <a:buNone/>
              <a:defRPr sz="1322"/>
            </a:lvl8pPr>
            <a:lvl9pPr marL="3022641" indent="0">
              <a:buNone/>
              <a:defRPr sz="13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04497" y="7526876"/>
            <a:ext cx="1822693" cy="1027847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11231" y="6628332"/>
            <a:ext cx="1816788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411230" y="3445651"/>
            <a:ext cx="1816788" cy="23763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1322"/>
            </a:lvl2pPr>
            <a:lvl3pPr marL="755660" indent="0">
              <a:buNone/>
              <a:defRPr sz="1322"/>
            </a:lvl3pPr>
            <a:lvl4pPr marL="1133490" indent="0">
              <a:buNone/>
              <a:defRPr sz="1322"/>
            </a:lvl4pPr>
            <a:lvl5pPr marL="1511320" indent="0">
              <a:buNone/>
              <a:defRPr sz="1322"/>
            </a:lvl5pPr>
            <a:lvl6pPr marL="1889150" indent="0">
              <a:buNone/>
              <a:defRPr sz="1322"/>
            </a:lvl6pPr>
            <a:lvl7pPr marL="2266980" indent="0">
              <a:buNone/>
              <a:defRPr sz="1322"/>
            </a:lvl7pPr>
            <a:lvl8pPr marL="2644811" indent="0">
              <a:buNone/>
              <a:defRPr sz="1322"/>
            </a:lvl8pPr>
            <a:lvl9pPr marL="3022641" indent="0">
              <a:buNone/>
              <a:defRPr sz="13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10391" y="7526874"/>
            <a:ext cx="1819194" cy="1027847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16980" y="6628332"/>
            <a:ext cx="1817773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416979" y="3445651"/>
            <a:ext cx="1817773" cy="23763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1322"/>
            </a:lvl2pPr>
            <a:lvl3pPr marL="755660" indent="0">
              <a:buNone/>
              <a:defRPr sz="1322"/>
            </a:lvl3pPr>
            <a:lvl4pPr marL="1133490" indent="0">
              <a:buNone/>
              <a:defRPr sz="1322"/>
            </a:lvl4pPr>
            <a:lvl5pPr marL="1511320" indent="0">
              <a:buNone/>
              <a:defRPr sz="1322"/>
            </a:lvl5pPr>
            <a:lvl6pPr marL="1889150" indent="0">
              <a:buNone/>
              <a:defRPr sz="1322"/>
            </a:lvl6pPr>
            <a:lvl7pPr marL="2266980" indent="0">
              <a:buNone/>
              <a:defRPr sz="1322"/>
            </a:lvl7pPr>
            <a:lvl8pPr marL="2644811" indent="0">
              <a:buNone/>
              <a:defRPr sz="1322"/>
            </a:lvl8pPr>
            <a:lvl9pPr marL="3022641" indent="0">
              <a:buNone/>
              <a:defRPr sz="13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16904" y="7526871"/>
            <a:ext cx="1820180" cy="1027847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310033" y="3326836"/>
            <a:ext cx="0" cy="617840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16254" y="3326836"/>
            <a:ext cx="0" cy="618539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1434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6541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48223" y="670816"/>
            <a:ext cx="1086530" cy="908443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4497" y="1205627"/>
            <a:ext cx="4602004" cy="854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651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28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019" y="4462186"/>
            <a:ext cx="5471494" cy="2986990"/>
          </a:xfrm>
        </p:spPr>
        <p:txBody>
          <a:bodyPr anchor="b"/>
          <a:lstStyle>
            <a:lvl1pPr algn="l">
              <a:defRPr sz="330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018" y="7449175"/>
            <a:ext cx="5471494" cy="1341587"/>
          </a:xfrm>
        </p:spPr>
        <p:txBody>
          <a:bodyPr anchor="t"/>
          <a:lstStyle>
            <a:lvl1pPr marL="0" indent="0" algn="l">
              <a:buNone/>
              <a:defRPr sz="1653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366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002" y="3212973"/>
            <a:ext cx="2725524" cy="6542282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2"/>
            </a:lvl2pPr>
            <a:lvl3pPr>
              <a:defRPr sz="1157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521" y="3205983"/>
            <a:ext cx="2725526" cy="6549271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2"/>
            </a:lvl2pPr>
            <a:lvl3pPr>
              <a:defRPr sz="1157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428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02" y="2970389"/>
            <a:ext cx="2725523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002" y="3920913"/>
            <a:ext cx="2725524" cy="5834340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2"/>
            </a:lvl2pPr>
            <a:lvl3pPr>
              <a:defRPr sz="1157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05522" y="2970389"/>
            <a:ext cx="2725524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5522" y="3920913"/>
            <a:ext cx="2725524" cy="5834340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2"/>
            </a:lvl2pPr>
            <a:lvl3pPr>
              <a:defRPr sz="1157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01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90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31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017" y="2257495"/>
            <a:ext cx="2108500" cy="2257496"/>
          </a:xfrm>
        </p:spPr>
        <p:txBody>
          <a:bodyPr anchor="b"/>
          <a:lstStyle>
            <a:lvl1pPr algn="l">
              <a:defRPr sz="198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6238" y="2257496"/>
            <a:ext cx="3221275" cy="7128933"/>
          </a:xfrm>
        </p:spPr>
        <p:txBody>
          <a:bodyPr anchor="ctr">
            <a:normAutofit/>
          </a:bodyPr>
          <a:lstStyle>
            <a:lvl1pPr>
              <a:defRPr sz="1653"/>
            </a:lvl1pPr>
            <a:lvl2pPr>
              <a:defRPr sz="1488"/>
            </a:lvl2pPr>
            <a:lvl3pPr>
              <a:defRPr sz="1322"/>
            </a:lvl3pPr>
            <a:lvl4pPr>
              <a:defRPr sz="1157"/>
            </a:lvl4pPr>
            <a:lvl5pPr>
              <a:defRPr sz="1157"/>
            </a:lvl5pPr>
            <a:lvl6pPr>
              <a:defRPr sz="1157"/>
            </a:lvl6pPr>
            <a:lvl7pPr>
              <a:defRPr sz="1157"/>
            </a:lvl7pPr>
            <a:lvl8pPr>
              <a:defRPr sz="1157"/>
            </a:lvl8pPr>
            <a:lvl9pPr>
              <a:defRPr sz="11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017" y="4879361"/>
            <a:ext cx="2108500" cy="4514990"/>
          </a:xfrm>
        </p:spPr>
        <p:txBody>
          <a:bodyPr/>
          <a:lstStyle>
            <a:lvl1pPr marL="0" indent="0">
              <a:buNone/>
              <a:defRPr sz="1157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384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68" y="2891166"/>
            <a:ext cx="3157363" cy="2455534"/>
          </a:xfrm>
        </p:spPr>
        <p:txBody>
          <a:bodyPr anchor="b">
            <a:normAutofit/>
          </a:bodyPr>
          <a:lstStyle>
            <a:lvl1pPr algn="l">
              <a:defRPr sz="297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08393" y="1782234"/>
            <a:ext cx="1984098" cy="71289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1322"/>
            </a:lvl2pPr>
            <a:lvl3pPr marL="755660" indent="0">
              <a:buNone/>
              <a:defRPr sz="1322"/>
            </a:lvl3pPr>
            <a:lvl4pPr marL="1133490" indent="0">
              <a:buNone/>
              <a:defRPr sz="1322"/>
            </a:lvl4pPr>
            <a:lvl5pPr marL="1511320" indent="0">
              <a:buNone/>
              <a:defRPr sz="1322"/>
            </a:lvl5pPr>
            <a:lvl6pPr marL="1889150" indent="0">
              <a:buNone/>
              <a:defRPr sz="1322"/>
            </a:lvl6pPr>
            <a:lvl7pPr marL="2266980" indent="0">
              <a:buNone/>
              <a:defRPr sz="1322"/>
            </a:lvl7pPr>
            <a:lvl8pPr marL="2644811" indent="0">
              <a:buNone/>
              <a:defRPr sz="1322"/>
            </a:lvl8pPr>
            <a:lvl9pPr marL="3022641" indent="0">
              <a:buNone/>
              <a:defRPr sz="13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017" y="5703147"/>
            <a:ext cx="3152449" cy="2138680"/>
          </a:xfrm>
        </p:spPr>
        <p:txBody>
          <a:bodyPr>
            <a:normAutofit/>
          </a:bodyPr>
          <a:lstStyle>
            <a:lvl1pPr marL="0" indent="0">
              <a:buNone/>
              <a:defRPr sz="1157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9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5205781" y="2613942"/>
            <a:ext cx="2329921" cy="439617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4702014" y="-712894"/>
            <a:ext cx="1322388" cy="249512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5205781" y="9505245"/>
            <a:ext cx="818621" cy="154460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27254" y="4158544"/>
            <a:ext cx="3463396" cy="653485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693992" y="4514991"/>
            <a:ext cx="1952096" cy="368328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6400914" y="0"/>
            <a:ext cx="566738" cy="1714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559" y="705905"/>
            <a:ext cx="5830488" cy="2183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02" y="3201043"/>
            <a:ext cx="5546436" cy="654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830786" y="2935318"/>
            <a:ext cx="1544601" cy="18896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3736795" y="5172231"/>
            <a:ext cx="6018421" cy="188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18093" y="461130"/>
            <a:ext cx="519644" cy="11970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315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305"/>
              </a:lnSpc>
            </a:pPr>
            <a:r>
              <a:rPr lang="en-IN"/>
              <a:t>Page</a:t>
            </a:r>
            <a:r>
              <a:rPr lang="en-IN" spc="-50"/>
              <a:t> </a:t>
            </a:r>
            <a:fld id="{81D60167-4931-47E6-BA6A-407CBD079E47}" type="slidenum">
              <a:rPr b="1" smtClean="0">
                <a:latin typeface="Times New Roman"/>
                <a:cs typeface="Times New Roman"/>
              </a:rPr>
              <a:t>‹#›</a:t>
            </a:fld>
            <a:r>
              <a:rPr b="1" spc="-50">
                <a:latin typeface="Times New Roman"/>
                <a:cs typeface="Times New Roman"/>
              </a:rPr>
              <a:t> </a:t>
            </a:r>
            <a:r>
              <a:rPr spc="-5"/>
              <a:t>of</a:t>
            </a:r>
            <a:r>
              <a:rPr spc="-50"/>
              <a:t> </a:t>
            </a:r>
            <a:r>
              <a:rPr b="1" spc="-25">
                <a:latin typeface="Times New Roman"/>
                <a:cs typeface="Times New Roman"/>
              </a:rPr>
              <a:t>51</a:t>
            </a:r>
            <a:endParaRPr b="1" spc="-2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3800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377836" rtl="0" eaLnBrk="1" latinLnBrk="0" hangingPunct="1">
        <a:spcBef>
          <a:spcPct val="0"/>
        </a:spcBef>
        <a:buNone/>
        <a:defRPr sz="3471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3378" indent="-283378" algn="l" defTabSz="377836" rtl="0" eaLnBrk="1" latinLnBrk="0" hangingPunct="1">
        <a:spcBef>
          <a:spcPts val="826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53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13984" indent="-236148" algn="l" defTabSz="377836" rtl="0" eaLnBrk="1" latinLnBrk="0" hangingPunct="1">
        <a:spcBef>
          <a:spcPts val="826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88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44592" indent="-188918" algn="l" defTabSz="377836" rtl="0" eaLnBrk="1" latinLnBrk="0" hangingPunct="1">
        <a:spcBef>
          <a:spcPts val="826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22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322428" indent="-188918" algn="l" defTabSz="377836" rtl="0" eaLnBrk="1" latinLnBrk="0" hangingPunct="1">
        <a:spcBef>
          <a:spcPts val="826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7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700263" indent="-188918" algn="l" defTabSz="377836" rtl="0" eaLnBrk="1" latinLnBrk="0" hangingPunct="1">
        <a:spcBef>
          <a:spcPts val="826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7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078100" indent="-188918" algn="l" defTabSz="377836" rtl="0" eaLnBrk="1" latinLnBrk="0" hangingPunct="1">
        <a:spcBef>
          <a:spcPts val="826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7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455936" indent="-188918" algn="l" defTabSz="377836" rtl="0" eaLnBrk="1" latinLnBrk="0" hangingPunct="1">
        <a:spcBef>
          <a:spcPts val="826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7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833773" indent="-188918" algn="l" defTabSz="377836" rtl="0" eaLnBrk="1" latinLnBrk="0" hangingPunct="1">
        <a:spcBef>
          <a:spcPts val="826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7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211609" indent="-188918" algn="l" defTabSz="377836" rtl="0" eaLnBrk="1" latinLnBrk="0" hangingPunct="1">
        <a:spcBef>
          <a:spcPts val="826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7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7783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836" algn="l" defTabSz="37783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673" algn="l" defTabSz="37783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508" algn="l" defTabSz="37783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346" algn="l" defTabSz="37783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182" algn="l" defTabSz="37783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018" algn="l" defTabSz="37783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4854" algn="l" defTabSz="37783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2691" algn="l" defTabSz="37783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5910" y="4724414"/>
            <a:ext cx="695579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000" b="1" dirty="0">
                <a:latin typeface="Times New Roman"/>
                <a:cs typeface="Times New Roman"/>
              </a:rPr>
              <a:t>ONLINE</a:t>
            </a:r>
            <a:r>
              <a:rPr sz="4000" b="1" spc="-2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MOVIE</a:t>
            </a:r>
            <a:r>
              <a:rPr sz="4000" b="1" dirty="0">
                <a:latin typeface="Times New Roman"/>
                <a:cs typeface="Times New Roman"/>
              </a:rPr>
              <a:t> </a:t>
            </a:r>
            <a:r>
              <a:rPr sz="4000" b="1" spc="-10" dirty="0">
                <a:latin typeface="Times New Roman"/>
                <a:cs typeface="Times New Roman"/>
              </a:rPr>
              <a:t>TICKET</a:t>
            </a:r>
            <a:r>
              <a:rPr sz="4000" b="1" spc="-15" dirty="0">
                <a:latin typeface="Times New Roman"/>
                <a:cs typeface="Times New Roman"/>
              </a:rPr>
              <a:t> </a:t>
            </a:r>
            <a:r>
              <a:rPr sz="4000" b="1" dirty="0">
                <a:latin typeface="Times New Roman"/>
                <a:cs typeface="Times New Roman"/>
              </a:rPr>
              <a:t>BOOKING</a:t>
            </a:r>
            <a:r>
              <a:rPr sz="4000" b="1" spc="-2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SYSTE</a:t>
            </a:r>
            <a:r>
              <a:rPr lang="en-IN" sz="4000" b="1" spc="-5" dirty="0">
                <a:latin typeface="Times New Roman"/>
                <a:cs typeface="Times New Roman"/>
              </a:rPr>
              <a:t>M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535" y="1658238"/>
            <a:ext cx="21259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0" dirty="0">
                <a:latin typeface="Times New Roman"/>
                <a:cs typeface="Times New Roman"/>
              </a:rPr>
              <a:t>6.2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USE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CASE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Diagram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799"/>
            <a:ext cx="6955790" cy="10086340"/>
            <a:chOff x="304800" y="304799"/>
            <a:chExt cx="6955790" cy="10086340"/>
          </a:xfrm>
        </p:grpSpPr>
        <p:sp>
          <p:nvSpPr>
            <p:cNvPr id="5" name="object 5"/>
            <p:cNvSpPr/>
            <p:nvPr/>
          </p:nvSpPr>
          <p:spPr>
            <a:xfrm>
              <a:off x="304800" y="304799"/>
              <a:ext cx="6955790" cy="10086340"/>
            </a:xfrm>
            <a:custGeom>
              <a:avLst/>
              <a:gdLst/>
              <a:ahLst/>
              <a:cxnLst/>
              <a:rect l="l" t="t" r="r" b="b"/>
              <a:pathLst>
                <a:path w="6955790" h="10086340">
                  <a:moveTo>
                    <a:pt x="6955536" y="0"/>
                  </a:moveTo>
                  <a:lnTo>
                    <a:pt x="6928104" y="0"/>
                  </a:lnTo>
                  <a:lnTo>
                    <a:pt x="6928104" y="27432"/>
                  </a:lnTo>
                  <a:lnTo>
                    <a:pt x="6928104" y="10058400"/>
                  </a:lnTo>
                  <a:lnTo>
                    <a:pt x="27432" y="10058400"/>
                  </a:lnTo>
                  <a:lnTo>
                    <a:pt x="27432" y="27432"/>
                  </a:lnTo>
                  <a:lnTo>
                    <a:pt x="6928104" y="27432"/>
                  </a:lnTo>
                  <a:lnTo>
                    <a:pt x="6928104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10058400"/>
                  </a:lnTo>
                  <a:lnTo>
                    <a:pt x="0" y="10085832"/>
                  </a:lnTo>
                  <a:lnTo>
                    <a:pt x="27432" y="10085832"/>
                  </a:lnTo>
                  <a:lnTo>
                    <a:pt x="6928104" y="10085832"/>
                  </a:lnTo>
                  <a:lnTo>
                    <a:pt x="6955536" y="10085832"/>
                  </a:lnTo>
                  <a:lnTo>
                    <a:pt x="6955536" y="10058400"/>
                  </a:lnTo>
                  <a:lnTo>
                    <a:pt x="6955536" y="27432"/>
                  </a:lnTo>
                  <a:lnTo>
                    <a:pt x="6955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530" y="3031362"/>
              <a:ext cx="4472940" cy="4148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535" y="833069"/>
            <a:ext cx="3800475" cy="75692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600" b="1" spc="-20" dirty="0">
                <a:latin typeface="Times New Roman"/>
                <a:cs typeface="Times New Roman"/>
              </a:rPr>
              <a:t>6.3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Activity</a:t>
            </a:r>
            <a:r>
              <a:rPr sz="1600" b="1" spc="-6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Diagram:</a:t>
            </a:r>
            <a:endParaRPr sz="1600">
              <a:latin typeface="Times New Roman"/>
              <a:cs typeface="Times New Roman"/>
            </a:endParaRPr>
          </a:p>
          <a:p>
            <a:pPr marL="1442720">
              <a:lnSpc>
                <a:spcPct val="100000"/>
              </a:lnSpc>
              <a:spcBef>
                <a:spcPts val="960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Activity</a:t>
            </a:r>
            <a:r>
              <a:rPr sz="1600" b="1" u="heavy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Diagram</a:t>
            </a:r>
            <a:r>
              <a:rPr sz="1600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6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Admin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799"/>
            <a:ext cx="6955790" cy="10086340"/>
            <a:chOff x="304800" y="304799"/>
            <a:chExt cx="6955790" cy="10086340"/>
          </a:xfrm>
        </p:grpSpPr>
        <p:sp>
          <p:nvSpPr>
            <p:cNvPr id="5" name="object 5"/>
            <p:cNvSpPr/>
            <p:nvPr/>
          </p:nvSpPr>
          <p:spPr>
            <a:xfrm>
              <a:off x="304800" y="304799"/>
              <a:ext cx="6955790" cy="10086340"/>
            </a:xfrm>
            <a:custGeom>
              <a:avLst/>
              <a:gdLst/>
              <a:ahLst/>
              <a:cxnLst/>
              <a:rect l="l" t="t" r="r" b="b"/>
              <a:pathLst>
                <a:path w="6955790" h="10086340">
                  <a:moveTo>
                    <a:pt x="6955536" y="0"/>
                  </a:moveTo>
                  <a:lnTo>
                    <a:pt x="6928104" y="0"/>
                  </a:lnTo>
                  <a:lnTo>
                    <a:pt x="6928104" y="27432"/>
                  </a:lnTo>
                  <a:lnTo>
                    <a:pt x="6928104" y="10058400"/>
                  </a:lnTo>
                  <a:lnTo>
                    <a:pt x="27432" y="10058400"/>
                  </a:lnTo>
                  <a:lnTo>
                    <a:pt x="27432" y="27432"/>
                  </a:lnTo>
                  <a:lnTo>
                    <a:pt x="6928104" y="27432"/>
                  </a:lnTo>
                  <a:lnTo>
                    <a:pt x="6928104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10058400"/>
                  </a:lnTo>
                  <a:lnTo>
                    <a:pt x="0" y="10085832"/>
                  </a:lnTo>
                  <a:lnTo>
                    <a:pt x="27432" y="10085832"/>
                  </a:lnTo>
                  <a:lnTo>
                    <a:pt x="6928104" y="10085832"/>
                  </a:lnTo>
                  <a:lnTo>
                    <a:pt x="6955536" y="10085832"/>
                  </a:lnTo>
                  <a:lnTo>
                    <a:pt x="6955536" y="10058400"/>
                  </a:lnTo>
                  <a:lnTo>
                    <a:pt x="6955536" y="27432"/>
                  </a:lnTo>
                  <a:lnTo>
                    <a:pt x="6955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755" y="1853437"/>
              <a:ext cx="5547995" cy="5274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13482" y="953769"/>
            <a:ext cx="21863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Activity</a:t>
            </a:r>
            <a:r>
              <a:rPr sz="1600" b="1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Diagram</a:t>
            </a:r>
            <a:r>
              <a:rPr sz="1600" b="1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600" b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799"/>
            <a:ext cx="6955790" cy="10086340"/>
            <a:chOff x="304800" y="304799"/>
            <a:chExt cx="6955790" cy="10086340"/>
          </a:xfrm>
        </p:grpSpPr>
        <p:sp>
          <p:nvSpPr>
            <p:cNvPr id="5" name="object 5"/>
            <p:cNvSpPr/>
            <p:nvPr/>
          </p:nvSpPr>
          <p:spPr>
            <a:xfrm>
              <a:off x="304800" y="304799"/>
              <a:ext cx="6955790" cy="10086340"/>
            </a:xfrm>
            <a:custGeom>
              <a:avLst/>
              <a:gdLst/>
              <a:ahLst/>
              <a:cxnLst/>
              <a:rect l="l" t="t" r="r" b="b"/>
              <a:pathLst>
                <a:path w="6955790" h="10086340">
                  <a:moveTo>
                    <a:pt x="6955536" y="0"/>
                  </a:moveTo>
                  <a:lnTo>
                    <a:pt x="6928104" y="0"/>
                  </a:lnTo>
                  <a:lnTo>
                    <a:pt x="6928104" y="27432"/>
                  </a:lnTo>
                  <a:lnTo>
                    <a:pt x="6928104" y="10058400"/>
                  </a:lnTo>
                  <a:lnTo>
                    <a:pt x="27432" y="10058400"/>
                  </a:lnTo>
                  <a:lnTo>
                    <a:pt x="27432" y="27432"/>
                  </a:lnTo>
                  <a:lnTo>
                    <a:pt x="6928104" y="27432"/>
                  </a:lnTo>
                  <a:lnTo>
                    <a:pt x="6928104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10058400"/>
                  </a:lnTo>
                  <a:lnTo>
                    <a:pt x="0" y="10085832"/>
                  </a:lnTo>
                  <a:lnTo>
                    <a:pt x="27432" y="10085832"/>
                  </a:lnTo>
                  <a:lnTo>
                    <a:pt x="6928104" y="10085832"/>
                  </a:lnTo>
                  <a:lnTo>
                    <a:pt x="6955536" y="10085832"/>
                  </a:lnTo>
                  <a:lnTo>
                    <a:pt x="6955536" y="10058400"/>
                  </a:lnTo>
                  <a:lnTo>
                    <a:pt x="6955536" y="27432"/>
                  </a:lnTo>
                  <a:lnTo>
                    <a:pt x="6955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2115819"/>
              <a:ext cx="5801995" cy="54499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387344" y="10027438"/>
            <a:ext cx="7245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100" dirty="0">
                <a:latin typeface="Calibri"/>
                <a:cs typeface="Calibri"/>
              </a:rPr>
              <a:t>Page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110</a:t>
            </a:r>
            <a:r>
              <a:rPr sz="1100" b="1" spc="-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1289" y="1307337"/>
            <a:ext cx="237490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Activity</a:t>
            </a:r>
            <a:r>
              <a:rPr sz="1600" b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Diagram</a:t>
            </a:r>
            <a:r>
              <a:rPr sz="1600" b="1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6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Visitor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799"/>
            <a:ext cx="6955790" cy="10086340"/>
            <a:chOff x="304800" y="304799"/>
            <a:chExt cx="6955790" cy="10086340"/>
          </a:xfrm>
        </p:grpSpPr>
        <p:sp>
          <p:nvSpPr>
            <p:cNvPr id="5" name="object 5"/>
            <p:cNvSpPr/>
            <p:nvPr/>
          </p:nvSpPr>
          <p:spPr>
            <a:xfrm>
              <a:off x="304800" y="304799"/>
              <a:ext cx="6955790" cy="10086340"/>
            </a:xfrm>
            <a:custGeom>
              <a:avLst/>
              <a:gdLst/>
              <a:ahLst/>
              <a:cxnLst/>
              <a:rect l="l" t="t" r="r" b="b"/>
              <a:pathLst>
                <a:path w="6955790" h="10086340">
                  <a:moveTo>
                    <a:pt x="6955536" y="0"/>
                  </a:moveTo>
                  <a:lnTo>
                    <a:pt x="6928104" y="0"/>
                  </a:lnTo>
                  <a:lnTo>
                    <a:pt x="6928104" y="27432"/>
                  </a:lnTo>
                  <a:lnTo>
                    <a:pt x="6928104" y="10058400"/>
                  </a:lnTo>
                  <a:lnTo>
                    <a:pt x="27432" y="10058400"/>
                  </a:lnTo>
                  <a:lnTo>
                    <a:pt x="27432" y="27432"/>
                  </a:lnTo>
                  <a:lnTo>
                    <a:pt x="6928104" y="27432"/>
                  </a:lnTo>
                  <a:lnTo>
                    <a:pt x="6928104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10058400"/>
                  </a:lnTo>
                  <a:lnTo>
                    <a:pt x="0" y="10085832"/>
                  </a:lnTo>
                  <a:lnTo>
                    <a:pt x="27432" y="10085832"/>
                  </a:lnTo>
                  <a:lnTo>
                    <a:pt x="6928104" y="10085832"/>
                  </a:lnTo>
                  <a:lnTo>
                    <a:pt x="6955536" y="10085832"/>
                  </a:lnTo>
                  <a:lnTo>
                    <a:pt x="6955536" y="10058400"/>
                  </a:lnTo>
                  <a:lnTo>
                    <a:pt x="6955536" y="27432"/>
                  </a:lnTo>
                  <a:lnTo>
                    <a:pt x="6955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2148" y="2643453"/>
              <a:ext cx="345249" cy="35476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04741" y="2995675"/>
              <a:ext cx="0" cy="737870"/>
            </a:xfrm>
            <a:custGeom>
              <a:avLst/>
              <a:gdLst/>
              <a:ahLst/>
              <a:cxnLst/>
              <a:rect l="l" t="t" r="r" b="b"/>
              <a:pathLst>
                <a:path h="737870">
                  <a:moveTo>
                    <a:pt x="0" y="0"/>
                  </a:moveTo>
                  <a:lnTo>
                    <a:pt x="0" y="737488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3995" y="3905759"/>
              <a:ext cx="5440680" cy="87630"/>
            </a:xfrm>
            <a:custGeom>
              <a:avLst/>
              <a:gdLst/>
              <a:ahLst/>
              <a:cxnLst/>
              <a:rect l="l" t="t" r="r" b="b"/>
              <a:pathLst>
                <a:path w="5440680" h="87629">
                  <a:moveTo>
                    <a:pt x="5440298" y="0"/>
                  </a:moveTo>
                  <a:lnTo>
                    <a:pt x="0" y="0"/>
                  </a:lnTo>
                  <a:lnTo>
                    <a:pt x="0" y="87628"/>
                  </a:lnTo>
                  <a:lnTo>
                    <a:pt x="5440298" y="87628"/>
                  </a:lnTo>
                  <a:lnTo>
                    <a:pt x="54402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83995" y="3905807"/>
              <a:ext cx="5440680" cy="87630"/>
            </a:xfrm>
            <a:custGeom>
              <a:avLst/>
              <a:gdLst/>
              <a:ahLst/>
              <a:cxnLst/>
              <a:rect l="l" t="t" r="r" b="b"/>
              <a:pathLst>
                <a:path w="5440680" h="87629">
                  <a:moveTo>
                    <a:pt x="0" y="87580"/>
                  </a:moveTo>
                  <a:lnTo>
                    <a:pt x="5440298" y="87580"/>
                  </a:lnTo>
                  <a:lnTo>
                    <a:pt x="5440298" y="0"/>
                  </a:lnTo>
                  <a:lnTo>
                    <a:pt x="0" y="0"/>
                  </a:lnTo>
                  <a:lnTo>
                    <a:pt x="0" y="87580"/>
                  </a:lnTo>
                  <a:close/>
                </a:path>
              </a:pathLst>
            </a:custGeom>
            <a:ln w="9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42639" y="3716654"/>
              <a:ext cx="123189" cy="188595"/>
            </a:xfrm>
            <a:custGeom>
              <a:avLst/>
              <a:gdLst/>
              <a:ahLst/>
              <a:cxnLst/>
              <a:rect l="l" t="t" r="r" b="b"/>
              <a:pathLst>
                <a:path w="123189" h="188595">
                  <a:moveTo>
                    <a:pt x="122809" y="0"/>
                  </a:moveTo>
                  <a:lnTo>
                    <a:pt x="0" y="0"/>
                  </a:lnTo>
                  <a:lnTo>
                    <a:pt x="61849" y="188086"/>
                  </a:lnTo>
                  <a:lnTo>
                    <a:pt x="1228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88639" y="3993387"/>
              <a:ext cx="0" cy="719455"/>
            </a:xfrm>
            <a:custGeom>
              <a:avLst/>
              <a:gdLst/>
              <a:ahLst/>
              <a:cxnLst/>
              <a:rect l="l" t="t" r="r" b="b"/>
              <a:pathLst>
                <a:path h="719454">
                  <a:moveTo>
                    <a:pt x="0" y="0"/>
                  </a:moveTo>
                  <a:lnTo>
                    <a:pt x="0" y="719074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7045" y="4697221"/>
              <a:ext cx="122555" cy="189230"/>
            </a:xfrm>
            <a:custGeom>
              <a:avLst/>
              <a:gdLst/>
              <a:ahLst/>
              <a:cxnLst/>
              <a:rect l="l" t="t" r="r" b="b"/>
              <a:pathLst>
                <a:path w="122555" h="189229">
                  <a:moveTo>
                    <a:pt x="122300" y="0"/>
                  </a:moveTo>
                  <a:lnTo>
                    <a:pt x="0" y="0"/>
                  </a:lnTo>
                  <a:lnTo>
                    <a:pt x="61594" y="189102"/>
                  </a:lnTo>
                  <a:lnTo>
                    <a:pt x="122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52032" y="3976242"/>
              <a:ext cx="0" cy="720090"/>
            </a:xfrm>
            <a:custGeom>
              <a:avLst/>
              <a:gdLst/>
              <a:ahLst/>
              <a:cxnLst/>
              <a:rect l="l" t="t" r="r" b="b"/>
              <a:pathLst>
                <a:path h="720089">
                  <a:moveTo>
                    <a:pt x="0" y="0"/>
                  </a:moveTo>
                  <a:lnTo>
                    <a:pt x="0" y="719709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39840" y="4886324"/>
              <a:ext cx="1021715" cy="716280"/>
            </a:xfrm>
            <a:custGeom>
              <a:avLst/>
              <a:gdLst/>
              <a:ahLst/>
              <a:cxnLst/>
              <a:rect l="l" t="t" r="r" b="b"/>
              <a:pathLst>
                <a:path w="1021715" h="716279">
                  <a:moveTo>
                    <a:pt x="348361" y="715899"/>
                  </a:moveTo>
                  <a:lnTo>
                    <a:pt x="672845" y="715899"/>
                  </a:lnTo>
                  <a:lnTo>
                    <a:pt x="743077" y="708151"/>
                  </a:lnTo>
                  <a:lnTo>
                    <a:pt x="808609" y="687578"/>
                  </a:lnTo>
                  <a:lnTo>
                    <a:pt x="867537" y="654431"/>
                  </a:lnTo>
                  <a:lnTo>
                    <a:pt x="918717" y="610488"/>
                  </a:lnTo>
                  <a:lnTo>
                    <a:pt x="961389" y="557784"/>
                  </a:lnTo>
                  <a:lnTo>
                    <a:pt x="993648" y="497459"/>
                  </a:lnTo>
                  <a:lnTo>
                    <a:pt x="1013587" y="430149"/>
                  </a:lnTo>
                  <a:lnTo>
                    <a:pt x="1021207" y="357886"/>
                  </a:lnTo>
                  <a:lnTo>
                    <a:pt x="1013587" y="285750"/>
                  </a:lnTo>
                  <a:lnTo>
                    <a:pt x="993648" y="218439"/>
                  </a:lnTo>
                  <a:lnTo>
                    <a:pt x="961389" y="157987"/>
                  </a:lnTo>
                  <a:lnTo>
                    <a:pt x="918717" y="105283"/>
                  </a:lnTo>
                  <a:lnTo>
                    <a:pt x="867537" y="61468"/>
                  </a:lnTo>
                  <a:lnTo>
                    <a:pt x="808609" y="28321"/>
                  </a:lnTo>
                  <a:lnTo>
                    <a:pt x="743077" y="7747"/>
                  </a:lnTo>
                  <a:lnTo>
                    <a:pt x="672845" y="0"/>
                  </a:lnTo>
                  <a:lnTo>
                    <a:pt x="348361" y="0"/>
                  </a:lnTo>
                  <a:lnTo>
                    <a:pt x="278130" y="7747"/>
                  </a:lnTo>
                  <a:lnTo>
                    <a:pt x="212598" y="28321"/>
                  </a:lnTo>
                  <a:lnTo>
                    <a:pt x="153797" y="61468"/>
                  </a:lnTo>
                  <a:lnTo>
                    <a:pt x="102488" y="105283"/>
                  </a:lnTo>
                  <a:lnTo>
                    <a:pt x="59817" y="157987"/>
                  </a:lnTo>
                  <a:lnTo>
                    <a:pt x="27559" y="218439"/>
                  </a:lnTo>
                  <a:lnTo>
                    <a:pt x="7620" y="285750"/>
                  </a:lnTo>
                  <a:lnTo>
                    <a:pt x="0" y="357886"/>
                  </a:lnTo>
                  <a:lnTo>
                    <a:pt x="7620" y="430149"/>
                  </a:lnTo>
                  <a:lnTo>
                    <a:pt x="27559" y="497459"/>
                  </a:lnTo>
                  <a:lnTo>
                    <a:pt x="59817" y="557784"/>
                  </a:lnTo>
                  <a:lnTo>
                    <a:pt x="102488" y="610488"/>
                  </a:lnTo>
                  <a:lnTo>
                    <a:pt x="153797" y="654431"/>
                  </a:lnTo>
                  <a:lnTo>
                    <a:pt x="212598" y="687578"/>
                  </a:lnTo>
                  <a:lnTo>
                    <a:pt x="278130" y="708151"/>
                  </a:lnTo>
                  <a:lnTo>
                    <a:pt x="348361" y="715899"/>
                  </a:lnTo>
                  <a:close/>
                </a:path>
              </a:pathLst>
            </a:custGeom>
            <a:ln w="6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90436" y="4679441"/>
              <a:ext cx="122555" cy="189230"/>
            </a:xfrm>
            <a:custGeom>
              <a:avLst/>
              <a:gdLst/>
              <a:ahLst/>
              <a:cxnLst/>
              <a:rect l="l" t="t" r="r" b="b"/>
              <a:pathLst>
                <a:path w="122554" h="189229">
                  <a:moveTo>
                    <a:pt x="122300" y="0"/>
                  </a:moveTo>
                  <a:lnTo>
                    <a:pt x="0" y="0"/>
                  </a:lnTo>
                  <a:lnTo>
                    <a:pt x="60705" y="189102"/>
                  </a:lnTo>
                  <a:lnTo>
                    <a:pt x="122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56308" y="3976242"/>
              <a:ext cx="0" cy="720090"/>
            </a:xfrm>
            <a:custGeom>
              <a:avLst/>
              <a:gdLst/>
              <a:ahLst/>
              <a:cxnLst/>
              <a:rect l="l" t="t" r="r" b="b"/>
              <a:pathLst>
                <a:path h="720089">
                  <a:moveTo>
                    <a:pt x="0" y="0"/>
                  </a:moveTo>
                  <a:lnTo>
                    <a:pt x="0" y="719709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260" y="4868544"/>
              <a:ext cx="1083945" cy="716280"/>
            </a:xfrm>
            <a:custGeom>
              <a:avLst/>
              <a:gdLst/>
              <a:ahLst/>
              <a:cxnLst/>
              <a:rect l="l" t="t" r="r" b="b"/>
              <a:pathLst>
                <a:path w="1083945" h="716279">
                  <a:moveTo>
                    <a:pt x="348157" y="715899"/>
                  </a:moveTo>
                  <a:lnTo>
                    <a:pt x="736231" y="715899"/>
                  </a:lnTo>
                  <a:lnTo>
                    <a:pt x="806462" y="708151"/>
                  </a:lnTo>
                  <a:lnTo>
                    <a:pt x="871740" y="687577"/>
                  </a:lnTo>
                  <a:lnTo>
                    <a:pt x="930668" y="654430"/>
                  </a:lnTo>
                  <a:lnTo>
                    <a:pt x="981849" y="610488"/>
                  </a:lnTo>
                  <a:lnTo>
                    <a:pt x="1024648" y="557784"/>
                  </a:lnTo>
                  <a:lnTo>
                    <a:pt x="1056906" y="497459"/>
                  </a:lnTo>
                  <a:lnTo>
                    <a:pt x="1076718" y="430149"/>
                  </a:lnTo>
                  <a:lnTo>
                    <a:pt x="1083322" y="357886"/>
                  </a:lnTo>
                  <a:lnTo>
                    <a:pt x="1076718" y="285750"/>
                  </a:lnTo>
                  <a:lnTo>
                    <a:pt x="1056906" y="218439"/>
                  </a:lnTo>
                  <a:lnTo>
                    <a:pt x="1024648" y="157987"/>
                  </a:lnTo>
                  <a:lnTo>
                    <a:pt x="981849" y="105283"/>
                  </a:lnTo>
                  <a:lnTo>
                    <a:pt x="930668" y="61467"/>
                  </a:lnTo>
                  <a:lnTo>
                    <a:pt x="871740" y="28321"/>
                  </a:lnTo>
                  <a:lnTo>
                    <a:pt x="806462" y="7747"/>
                  </a:lnTo>
                  <a:lnTo>
                    <a:pt x="736231" y="0"/>
                  </a:lnTo>
                  <a:lnTo>
                    <a:pt x="348157" y="0"/>
                  </a:lnTo>
                  <a:lnTo>
                    <a:pt x="277952" y="7747"/>
                  </a:lnTo>
                  <a:lnTo>
                    <a:pt x="212496" y="28321"/>
                  </a:lnTo>
                  <a:lnTo>
                    <a:pt x="153682" y="61467"/>
                  </a:lnTo>
                  <a:lnTo>
                    <a:pt x="102463" y="105283"/>
                  </a:lnTo>
                  <a:lnTo>
                    <a:pt x="59766" y="157987"/>
                  </a:lnTo>
                  <a:lnTo>
                    <a:pt x="27508" y="218439"/>
                  </a:lnTo>
                  <a:lnTo>
                    <a:pt x="7594" y="285750"/>
                  </a:lnTo>
                  <a:lnTo>
                    <a:pt x="0" y="357886"/>
                  </a:lnTo>
                  <a:lnTo>
                    <a:pt x="7594" y="430149"/>
                  </a:lnTo>
                  <a:lnTo>
                    <a:pt x="27508" y="497459"/>
                  </a:lnTo>
                  <a:lnTo>
                    <a:pt x="59766" y="557784"/>
                  </a:lnTo>
                  <a:lnTo>
                    <a:pt x="102463" y="610488"/>
                  </a:lnTo>
                  <a:lnTo>
                    <a:pt x="153682" y="654430"/>
                  </a:lnTo>
                  <a:lnTo>
                    <a:pt x="212496" y="687577"/>
                  </a:lnTo>
                  <a:lnTo>
                    <a:pt x="277952" y="708151"/>
                  </a:lnTo>
                  <a:lnTo>
                    <a:pt x="348157" y="715899"/>
                  </a:lnTo>
                  <a:close/>
                </a:path>
              </a:pathLst>
            </a:custGeom>
            <a:ln w="6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4078" y="4679441"/>
              <a:ext cx="123189" cy="189230"/>
            </a:xfrm>
            <a:custGeom>
              <a:avLst/>
              <a:gdLst/>
              <a:ahLst/>
              <a:cxnLst/>
              <a:rect l="l" t="t" r="r" b="b"/>
              <a:pathLst>
                <a:path w="123190" h="189229">
                  <a:moveTo>
                    <a:pt x="122809" y="0"/>
                  </a:moveTo>
                  <a:lnTo>
                    <a:pt x="0" y="0"/>
                  </a:lnTo>
                  <a:lnTo>
                    <a:pt x="60959" y="189102"/>
                  </a:lnTo>
                  <a:lnTo>
                    <a:pt x="1228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52032" y="5586348"/>
              <a:ext cx="0" cy="719455"/>
            </a:xfrm>
            <a:custGeom>
              <a:avLst/>
              <a:gdLst/>
              <a:ahLst/>
              <a:cxnLst/>
              <a:rect l="l" t="t" r="r" b="b"/>
              <a:pathLst>
                <a:path h="719454">
                  <a:moveTo>
                    <a:pt x="0" y="0"/>
                  </a:moveTo>
                  <a:lnTo>
                    <a:pt x="0" y="719074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90436" y="6288912"/>
              <a:ext cx="122555" cy="189230"/>
            </a:xfrm>
            <a:custGeom>
              <a:avLst/>
              <a:gdLst/>
              <a:ahLst/>
              <a:cxnLst/>
              <a:rect l="l" t="t" r="r" b="b"/>
              <a:pathLst>
                <a:path w="122554" h="189229">
                  <a:moveTo>
                    <a:pt x="122300" y="0"/>
                  </a:moveTo>
                  <a:lnTo>
                    <a:pt x="0" y="0"/>
                  </a:lnTo>
                  <a:lnTo>
                    <a:pt x="60705" y="189103"/>
                  </a:lnTo>
                  <a:lnTo>
                    <a:pt x="122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88639" y="5602223"/>
              <a:ext cx="0" cy="703580"/>
            </a:xfrm>
            <a:custGeom>
              <a:avLst/>
              <a:gdLst/>
              <a:ahLst/>
              <a:cxnLst/>
              <a:rect l="l" t="t" r="r" b="b"/>
              <a:pathLst>
                <a:path h="703579">
                  <a:moveTo>
                    <a:pt x="0" y="0"/>
                  </a:moveTo>
                  <a:lnTo>
                    <a:pt x="0" y="703199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27045" y="6288912"/>
              <a:ext cx="122555" cy="189230"/>
            </a:xfrm>
            <a:custGeom>
              <a:avLst/>
              <a:gdLst/>
              <a:ahLst/>
              <a:cxnLst/>
              <a:rect l="l" t="t" r="r" b="b"/>
              <a:pathLst>
                <a:path w="122555" h="189229">
                  <a:moveTo>
                    <a:pt x="122300" y="0"/>
                  </a:moveTo>
                  <a:lnTo>
                    <a:pt x="0" y="0"/>
                  </a:lnTo>
                  <a:lnTo>
                    <a:pt x="61594" y="189103"/>
                  </a:lnTo>
                  <a:lnTo>
                    <a:pt x="122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6308" y="5586348"/>
              <a:ext cx="0" cy="719455"/>
            </a:xfrm>
            <a:custGeom>
              <a:avLst/>
              <a:gdLst/>
              <a:ahLst/>
              <a:cxnLst/>
              <a:rect l="l" t="t" r="r" b="b"/>
              <a:pathLst>
                <a:path h="719454">
                  <a:moveTo>
                    <a:pt x="0" y="0"/>
                  </a:moveTo>
                  <a:lnTo>
                    <a:pt x="0" y="719074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83995" y="6288912"/>
              <a:ext cx="5440045" cy="276225"/>
            </a:xfrm>
            <a:custGeom>
              <a:avLst/>
              <a:gdLst/>
              <a:ahLst/>
              <a:cxnLst/>
              <a:rect l="l" t="t" r="r" b="b"/>
              <a:pathLst>
                <a:path w="5440045" h="276225">
                  <a:moveTo>
                    <a:pt x="332892" y="0"/>
                  </a:moveTo>
                  <a:lnTo>
                    <a:pt x="210591" y="0"/>
                  </a:lnTo>
                  <a:lnTo>
                    <a:pt x="271297" y="189484"/>
                  </a:lnTo>
                  <a:lnTo>
                    <a:pt x="332892" y="0"/>
                  </a:lnTo>
                  <a:close/>
                </a:path>
                <a:path w="5440045" h="276225">
                  <a:moveTo>
                    <a:pt x="5439435" y="189484"/>
                  </a:moveTo>
                  <a:lnTo>
                    <a:pt x="271297" y="189484"/>
                  </a:lnTo>
                  <a:lnTo>
                    <a:pt x="0" y="189484"/>
                  </a:lnTo>
                  <a:lnTo>
                    <a:pt x="0" y="276225"/>
                  </a:lnTo>
                  <a:lnTo>
                    <a:pt x="5439435" y="276225"/>
                  </a:lnTo>
                  <a:lnTo>
                    <a:pt x="5439435" y="189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83995" y="6477939"/>
              <a:ext cx="5440680" cy="88265"/>
            </a:xfrm>
            <a:custGeom>
              <a:avLst/>
              <a:gdLst/>
              <a:ahLst/>
              <a:cxnLst/>
              <a:rect l="l" t="t" r="r" b="b"/>
              <a:pathLst>
                <a:path w="5440680" h="88265">
                  <a:moveTo>
                    <a:pt x="0" y="88214"/>
                  </a:moveTo>
                  <a:lnTo>
                    <a:pt x="5440298" y="88214"/>
                  </a:lnTo>
                  <a:lnTo>
                    <a:pt x="5440298" y="0"/>
                  </a:lnTo>
                  <a:lnTo>
                    <a:pt x="0" y="0"/>
                  </a:lnTo>
                  <a:lnTo>
                    <a:pt x="0" y="88214"/>
                  </a:lnTo>
                  <a:close/>
                </a:path>
              </a:pathLst>
            </a:custGeom>
            <a:ln w="9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04741" y="6566153"/>
              <a:ext cx="0" cy="1156970"/>
            </a:xfrm>
            <a:custGeom>
              <a:avLst/>
              <a:gdLst/>
              <a:ahLst/>
              <a:cxnLst/>
              <a:rect l="l" t="t" r="r" b="b"/>
              <a:pathLst>
                <a:path h="1156970">
                  <a:moveTo>
                    <a:pt x="0" y="0"/>
                  </a:moveTo>
                  <a:lnTo>
                    <a:pt x="0" y="1156969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7069" y="7707324"/>
              <a:ext cx="354139" cy="5813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720335" y="3976242"/>
              <a:ext cx="0" cy="720090"/>
            </a:xfrm>
            <a:custGeom>
              <a:avLst/>
              <a:gdLst/>
              <a:ahLst/>
              <a:cxnLst/>
              <a:rect l="l" t="t" r="r" b="b"/>
              <a:pathLst>
                <a:path h="720089">
                  <a:moveTo>
                    <a:pt x="0" y="0"/>
                  </a:moveTo>
                  <a:lnTo>
                    <a:pt x="0" y="719709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58740" y="4679441"/>
              <a:ext cx="122555" cy="189230"/>
            </a:xfrm>
            <a:custGeom>
              <a:avLst/>
              <a:gdLst/>
              <a:ahLst/>
              <a:cxnLst/>
              <a:rect l="l" t="t" r="r" b="b"/>
              <a:pathLst>
                <a:path w="122554" h="189229">
                  <a:moveTo>
                    <a:pt x="122300" y="0"/>
                  </a:moveTo>
                  <a:lnTo>
                    <a:pt x="0" y="0"/>
                  </a:lnTo>
                  <a:lnTo>
                    <a:pt x="61595" y="189102"/>
                  </a:lnTo>
                  <a:lnTo>
                    <a:pt x="122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45969" y="4886324"/>
              <a:ext cx="1083945" cy="716280"/>
            </a:xfrm>
            <a:custGeom>
              <a:avLst/>
              <a:gdLst/>
              <a:ahLst/>
              <a:cxnLst/>
              <a:rect l="l" t="t" r="r" b="b"/>
              <a:pathLst>
                <a:path w="1083945" h="716279">
                  <a:moveTo>
                    <a:pt x="347344" y="715899"/>
                  </a:moveTo>
                  <a:lnTo>
                    <a:pt x="735457" y="715899"/>
                  </a:lnTo>
                  <a:lnTo>
                    <a:pt x="805688" y="708151"/>
                  </a:lnTo>
                  <a:lnTo>
                    <a:pt x="871093" y="687578"/>
                  </a:lnTo>
                  <a:lnTo>
                    <a:pt x="929894" y="654431"/>
                  </a:lnTo>
                  <a:lnTo>
                    <a:pt x="981202" y="610488"/>
                  </a:lnTo>
                  <a:lnTo>
                    <a:pt x="1024001" y="557784"/>
                  </a:lnTo>
                  <a:lnTo>
                    <a:pt x="1056258" y="497459"/>
                  </a:lnTo>
                  <a:lnTo>
                    <a:pt x="1076197" y="430149"/>
                  </a:lnTo>
                  <a:lnTo>
                    <a:pt x="1083818" y="357886"/>
                  </a:lnTo>
                  <a:lnTo>
                    <a:pt x="1076197" y="285750"/>
                  </a:lnTo>
                  <a:lnTo>
                    <a:pt x="1056258" y="218439"/>
                  </a:lnTo>
                  <a:lnTo>
                    <a:pt x="1024001" y="157987"/>
                  </a:lnTo>
                  <a:lnTo>
                    <a:pt x="981202" y="105283"/>
                  </a:lnTo>
                  <a:lnTo>
                    <a:pt x="929894" y="61468"/>
                  </a:lnTo>
                  <a:lnTo>
                    <a:pt x="871093" y="28321"/>
                  </a:lnTo>
                  <a:lnTo>
                    <a:pt x="805688" y="7747"/>
                  </a:lnTo>
                  <a:lnTo>
                    <a:pt x="735457" y="0"/>
                  </a:lnTo>
                  <a:lnTo>
                    <a:pt x="347344" y="0"/>
                  </a:lnTo>
                  <a:lnTo>
                    <a:pt x="277113" y="7747"/>
                  </a:lnTo>
                  <a:lnTo>
                    <a:pt x="212598" y="28321"/>
                  </a:lnTo>
                  <a:lnTo>
                    <a:pt x="152781" y="61468"/>
                  </a:lnTo>
                  <a:lnTo>
                    <a:pt x="101600" y="105283"/>
                  </a:lnTo>
                  <a:lnTo>
                    <a:pt x="58928" y="157987"/>
                  </a:lnTo>
                  <a:lnTo>
                    <a:pt x="26543" y="218439"/>
                  </a:lnTo>
                  <a:lnTo>
                    <a:pt x="6604" y="285750"/>
                  </a:lnTo>
                  <a:lnTo>
                    <a:pt x="0" y="357886"/>
                  </a:lnTo>
                  <a:lnTo>
                    <a:pt x="6604" y="430149"/>
                  </a:lnTo>
                  <a:lnTo>
                    <a:pt x="26543" y="497459"/>
                  </a:lnTo>
                  <a:lnTo>
                    <a:pt x="58928" y="557784"/>
                  </a:lnTo>
                  <a:lnTo>
                    <a:pt x="101600" y="610488"/>
                  </a:lnTo>
                  <a:lnTo>
                    <a:pt x="152781" y="654431"/>
                  </a:lnTo>
                  <a:lnTo>
                    <a:pt x="212598" y="687578"/>
                  </a:lnTo>
                  <a:lnTo>
                    <a:pt x="277113" y="708151"/>
                  </a:lnTo>
                  <a:lnTo>
                    <a:pt x="347344" y="715899"/>
                  </a:lnTo>
                  <a:close/>
                </a:path>
              </a:pathLst>
            </a:custGeom>
            <a:ln w="6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0335" y="5586348"/>
              <a:ext cx="0" cy="719455"/>
            </a:xfrm>
            <a:custGeom>
              <a:avLst/>
              <a:gdLst/>
              <a:ahLst/>
              <a:cxnLst/>
              <a:rect l="l" t="t" r="r" b="b"/>
              <a:pathLst>
                <a:path h="719454">
                  <a:moveTo>
                    <a:pt x="0" y="0"/>
                  </a:moveTo>
                  <a:lnTo>
                    <a:pt x="0" y="719074"/>
                  </a:lnTo>
                </a:path>
              </a:pathLst>
            </a:custGeom>
            <a:ln w="9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58740" y="6288912"/>
              <a:ext cx="122555" cy="189230"/>
            </a:xfrm>
            <a:custGeom>
              <a:avLst/>
              <a:gdLst/>
              <a:ahLst/>
              <a:cxnLst/>
              <a:rect l="l" t="t" r="r" b="b"/>
              <a:pathLst>
                <a:path w="122554" h="189229">
                  <a:moveTo>
                    <a:pt x="122300" y="0"/>
                  </a:moveTo>
                  <a:lnTo>
                    <a:pt x="0" y="0"/>
                  </a:lnTo>
                  <a:lnTo>
                    <a:pt x="61595" y="189103"/>
                  </a:lnTo>
                  <a:lnTo>
                    <a:pt x="122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10050" y="4868544"/>
              <a:ext cx="1021080" cy="716280"/>
            </a:xfrm>
            <a:custGeom>
              <a:avLst/>
              <a:gdLst/>
              <a:ahLst/>
              <a:cxnLst/>
              <a:rect l="l" t="t" r="r" b="b"/>
              <a:pathLst>
                <a:path w="1021079" h="716279">
                  <a:moveTo>
                    <a:pt x="348107" y="715899"/>
                  </a:moveTo>
                  <a:lnTo>
                    <a:pt x="672464" y="715899"/>
                  </a:lnTo>
                  <a:lnTo>
                    <a:pt x="742696" y="708151"/>
                  </a:lnTo>
                  <a:lnTo>
                    <a:pt x="808101" y="687577"/>
                  </a:lnTo>
                  <a:lnTo>
                    <a:pt x="866901" y="654430"/>
                  </a:lnTo>
                  <a:lnTo>
                    <a:pt x="918083" y="610488"/>
                  </a:lnTo>
                  <a:lnTo>
                    <a:pt x="960754" y="557784"/>
                  </a:lnTo>
                  <a:lnTo>
                    <a:pt x="993013" y="497459"/>
                  </a:lnTo>
                  <a:lnTo>
                    <a:pt x="1012951" y="430149"/>
                  </a:lnTo>
                  <a:lnTo>
                    <a:pt x="1020572" y="357886"/>
                  </a:lnTo>
                  <a:lnTo>
                    <a:pt x="1012951" y="285750"/>
                  </a:lnTo>
                  <a:lnTo>
                    <a:pt x="993013" y="218439"/>
                  </a:lnTo>
                  <a:lnTo>
                    <a:pt x="960754" y="157987"/>
                  </a:lnTo>
                  <a:lnTo>
                    <a:pt x="918083" y="105283"/>
                  </a:lnTo>
                  <a:lnTo>
                    <a:pt x="866901" y="61467"/>
                  </a:lnTo>
                  <a:lnTo>
                    <a:pt x="808101" y="28321"/>
                  </a:lnTo>
                  <a:lnTo>
                    <a:pt x="742696" y="7747"/>
                  </a:lnTo>
                  <a:lnTo>
                    <a:pt x="672464" y="0"/>
                  </a:lnTo>
                  <a:lnTo>
                    <a:pt x="348107" y="0"/>
                  </a:lnTo>
                  <a:lnTo>
                    <a:pt x="277875" y="7747"/>
                  </a:lnTo>
                  <a:lnTo>
                    <a:pt x="212471" y="28321"/>
                  </a:lnTo>
                  <a:lnTo>
                    <a:pt x="153542" y="61467"/>
                  </a:lnTo>
                  <a:lnTo>
                    <a:pt x="102488" y="105283"/>
                  </a:lnTo>
                  <a:lnTo>
                    <a:pt x="59816" y="157987"/>
                  </a:lnTo>
                  <a:lnTo>
                    <a:pt x="27559" y="218439"/>
                  </a:lnTo>
                  <a:lnTo>
                    <a:pt x="7620" y="285750"/>
                  </a:lnTo>
                  <a:lnTo>
                    <a:pt x="0" y="357886"/>
                  </a:lnTo>
                  <a:lnTo>
                    <a:pt x="7620" y="430149"/>
                  </a:lnTo>
                  <a:lnTo>
                    <a:pt x="27559" y="497459"/>
                  </a:lnTo>
                  <a:lnTo>
                    <a:pt x="59816" y="557784"/>
                  </a:lnTo>
                  <a:lnTo>
                    <a:pt x="102488" y="610488"/>
                  </a:lnTo>
                  <a:lnTo>
                    <a:pt x="153542" y="654430"/>
                  </a:lnTo>
                  <a:lnTo>
                    <a:pt x="212471" y="687577"/>
                  </a:lnTo>
                  <a:lnTo>
                    <a:pt x="277875" y="708151"/>
                  </a:lnTo>
                  <a:lnTo>
                    <a:pt x="348107" y="715899"/>
                  </a:lnTo>
                  <a:close/>
                </a:path>
              </a:pathLst>
            </a:custGeom>
            <a:ln w="6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08684" y="4935727"/>
            <a:ext cx="603250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48260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latin typeface="Arial MT"/>
                <a:cs typeface="Arial MT"/>
              </a:rPr>
              <a:t>Search 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20" dirty="0">
                <a:latin typeface="Arial MT"/>
                <a:cs typeface="Arial MT"/>
              </a:rPr>
              <a:t>r</a:t>
            </a:r>
            <a:r>
              <a:rPr sz="1200" spc="-2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ic</a:t>
            </a:r>
            <a:r>
              <a:rPr sz="1200" spc="-2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87344" y="10027438"/>
            <a:ext cx="7245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100" dirty="0">
                <a:latin typeface="Calibri"/>
                <a:cs typeface="Calibri"/>
              </a:rPr>
              <a:t>Page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111</a:t>
            </a:r>
            <a:r>
              <a:rPr sz="1100" b="1" spc="-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43377" y="4954015"/>
            <a:ext cx="60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View 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-20" dirty="0">
                <a:latin typeface="Arial MT"/>
                <a:cs typeface="Arial MT"/>
              </a:rPr>
              <a:t>r</a:t>
            </a:r>
            <a:r>
              <a:rPr sz="1200" spc="-2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ic</a:t>
            </a:r>
            <a:r>
              <a:rPr sz="1200" spc="-30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50765" y="4935727"/>
            <a:ext cx="501015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76200">
              <a:lnSpc>
                <a:spcPct val="101699"/>
              </a:lnSpc>
              <a:spcBef>
                <a:spcPts val="75"/>
              </a:spcBef>
            </a:pPr>
            <a:r>
              <a:rPr sz="1200" spc="-20" dirty="0">
                <a:latin typeface="Arial MT"/>
                <a:cs typeface="Arial MT"/>
              </a:rPr>
              <a:t>View 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G</a:t>
            </a:r>
            <a:r>
              <a:rPr sz="1200" spc="-20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l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spc="-25" dirty="0">
                <a:latin typeface="Arial MT"/>
                <a:cs typeface="Arial MT"/>
              </a:rPr>
              <a:t>e</a:t>
            </a:r>
            <a:r>
              <a:rPr sz="1200" spc="-20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51601" y="4954015"/>
            <a:ext cx="702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Arial MT"/>
                <a:cs typeface="Arial MT"/>
              </a:rPr>
              <a:t>Contactus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535" y="953769"/>
            <a:ext cx="34855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0" dirty="0">
                <a:latin typeface="Times New Roman"/>
                <a:cs typeface="Times New Roman"/>
              </a:rPr>
              <a:t>6.4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Sequence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Diagram</a:t>
            </a:r>
            <a:r>
              <a:rPr sz="1600" b="1" spc="-75" dirty="0">
                <a:latin typeface="Times New Roman"/>
                <a:cs typeface="Times New Roman"/>
              </a:rPr>
              <a:t> </a:t>
            </a:r>
            <a:r>
              <a:rPr sz="1600" b="1" spc="5" dirty="0">
                <a:latin typeface="Times New Roman"/>
                <a:cs typeface="Times New Roman"/>
              </a:rPr>
              <a:t>&amp;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Class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Diagram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0473" y="1886838"/>
            <a:ext cx="17208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Sequence</a:t>
            </a:r>
            <a:r>
              <a:rPr sz="1600" b="1" u="heavy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Diagrams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6050" y="2944749"/>
            <a:ext cx="24110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Sequence</a:t>
            </a:r>
            <a:r>
              <a:rPr sz="16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Diagram</a:t>
            </a:r>
            <a:r>
              <a:rPr sz="1600" b="1" u="heavy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600" b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Login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7020" y="3936872"/>
            <a:ext cx="790028" cy="237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72227" y="3932681"/>
            <a:ext cx="7797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Da</a:t>
            </a:r>
            <a:r>
              <a:rPr sz="1400" spc="-15" dirty="0">
                <a:latin typeface="Arial MT"/>
                <a:cs typeface="Arial MT"/>
              </a:rPr>
              <a:t>taba</a:t>
            </a:r>
            <a:r>
              <a:rPr sz="1400" spc="-5" dirty="0">
                <a:latin typeface="Arial MT"/>
                <a:cs typeface="Arial MT"/>
              </a:rPr>
              <a:t>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800" y="304799"/>
            <a:ext cx="6955790" cy="10086340"/>
            <a:chOff x="304800" y="304799"/>
            <a:chExt cx="6955790" cy="10086340"/>
          </a:xfrm>
        </p:grpSpPr>
        <p:sp>
          <p:nvSpPr>
            <p:cNvPr id="9" name="object 9"/>
            <p:cNvSpPr/>
            <p:nvPr/>
          </p:nvSpPr>
          <p:spPr>
            <a:xfrm>
              <a:off x="304800" y="304799"/>
              <a:ext cx="6955790" cy="10086340"/>
            </a:xfrm>
            <a:custGeom>
              <a:avLst/>
              <a:gdLst/>
              <a:ahLst/>
              <a:cxnLst/>
              <a:rect l="l" t="t" r="r" b="b"/>
              <a:pathLst>
                <a:path w="6955790" h="10086340">
                  <a:moveTo>
                    <a:pt x="6955536" y="0"/>
                  </a:moveTo>
                  <a:lnTo>
                    <a:pt x="6928104" y="0"/>
                  </a:lnTo>
                  <a:lnTo>
                    <a:pt x="6928104" y="27432"/>
                  </a:lnTo>
                  <a:lnTo>
                    <a:pt x="6928104" y="10058400"/>
                  </a:lnTo>
                  <a:lnTo>
                    <a:pt x="27432" y="10058400"/>
                  </a:lnTo>
                  <a:lnTo>
                    <a:pt x="27432" y="27432"/>
                  </a:lnTo>
                  <a:lnTo>
                    <a:pt x="6928104" y="27432"/>
                  </a:lnTo>
                  <a:lnTo>
                    <a:pt x="6928104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10058400"/>
                  </a:lnTo>
                  <a:lnTo>
                    <a:pt x="0" y="10085832"/>
                  </a:lnTo>
                  <a:lnTo>
                    <a:pt x="27432" y="10085832"/>
                  </a:lnTo>
                  <a:lnTo>
                    <a:pt x="6928104" y="10085832"/>
                  </a:lnTo>
                  <a:lnTo>
                    <a:pt x="6955536" y="10085832"/>
                  </a:lnTo>
                  <a:lnTo>
                    <a:pt x="6955536" y="10058400"/>
                  </a:lnTo>
                  <a:lnTo>
                    <a:pt x="6955536" y="27432"/>
                  </a:lnTo>
                  <a:lnTo>
                    <a:pt x="6955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4400" y="7631430"/>
              <a:ext cx="5878195" cy="27305"/>
            </a:xfrm>
            <a:custGeom>
              <a:avLst/>
              <a:gdLst/>
              <a:ahLst/>
              <a:cxnLst/>
              <a:rect l="l" t="t" r="r" b="b"/>
              <a:pathLst>
                <a:path w="5878195" h="27304">
                  <a:moveTo>
                    <a:pt x="5877813" y="0"/>
                  </a:moveTo>
                  <a:lnTo>
                    <a:pt x="0" y="0"/>
                  </a:lnTo>
                  <a:lnTo>
                    <a:pt x="0" y="27049"/>
                  </a:lnTo>
                  <a:lnTo>
                    <a:pt x="5877813" y="27049"/>
                  </a:lnTo>
                  <a:lnTo>
                    <a:pt x="5877813" y="0"/>
                  </a:lnTo>
                  <a:close/>
                </a:path>
              </a:pathLst>
            </a:custGeom>
            <a:solidFill>
              <a:srgbClr val="1E46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45183" y="4221987"/>
              <a:ext cx="4395470" cy="3255010"/>
            </a:xfrm>
            <a:custGeom>
              <a:avLst/>
              <a:gdLst/>
              <a:ahLst/>
              <a:cxnLst/>
              <a:rect l="l" t="t" r="r" b="b"/>
              <a:pathLst>
                <a:path w="4395470" h="3255009">
                  <a:moveTo>
                    <a:pt x="0" y="2221611"/>
                  </a:moveTo>
                  <a:lnTo>
                    <a:pt x="0" y="3254883"/>
                  </a:lnTo>
                </a:path>
                <a:path w="4395470" h="3255009">
                  <a:moveTo>
                    <a:pt x="0" y="0"/>
                  </a:moveTo>
                  <a:lnTo>
                    <a:pt x="0" y="206756"/>
                  </a:lnTo>
                </a:path>
                <a:path w="4395470" h="3255009">
                  <a:moveTo>
                    <a:pt x="1465072" y="0"/>
                  </a:moveTo>
                  <a:lnTo>
                    <a:pt x="1465072" y="1446657"/>
                  </a:lnTo>
                </a:path>
                <a:path w="4395470" h="3255009">
                  <a:moveTo>
                    <a:pt x="1465072" y="2738247"/>
                  </a:moveTo>
                  <a:lnTo>
                    <a:pt x="1465072" y="3254883"/>
                  </a:lnTo>
                </a:path>
                <a:path w="4395470" h="3255009">
                  <a:moveTo>
                    <a:pt x="2930143" y="2738247"/>
                  </a:moveTo>
                  <a:lnTo>
                    <a:pt x="2930143" y="3254883"/>
                  </a:lnTo>
                </a:path>
                <a:path w="4395470" h="3255009">
                  <a:moveTo>
                    <a:pt x="2930143" y="0"/>
                  </a:moveTo>
                  <a:lnTo>
                    <a:pt x="2930143" y="258318"/>
                  </a:lnTo>
                </a:path>
                <a:path w="4395470" h="3255009">
                  <a:moveTo>
                    <a:pt x="4395089" y="2738247"/>
                  </a:moveTo>
                  <a:lnTo>
                    <a:pt x="4395089" y="3254883"/>
                  </a:lnTo>
                </a:path>
                <a:path w="4395470" h="3255009">
                  <a:moveTo>
                    <a:pt x="4395089" y="0"/>
                  </a:moveTo>
                  <a:lnTo>
                    <a:pt x="4395089" y="258318"/>
                  </a:lnTo>
                </a:path>
              </a:pathLst>
            </a:custGeom>
            <a:ln w="699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9778" y="4428743"/>
              <a:ext cx="4526280" cy="2531745"/>
            </a:xfrm>
            <a:custGeom>
              <a:avLst/>
              <a:gdLst/>
              <a:ahLst/>
              <a:cxnLst/>
              <a:rect l="l" t="t" r="r" b="b"/>
              <a:pathLst>
                <a:path w="4526280" h="2531745">
                  <a:moveTo>
                    <a:pt x="0" y="2014855"/>
                  </a:moveTo>
                  <a:lnTo>
                    <a:pt x="130809" y="2014855"/>
                  </a:lnTo>
                  <a:lnTo>
                    <a:pt x="130809" y="0"/>
                  </a:lnTo>
                  <a:lnTo>
                    <a:pt x="0" y="0"/>
                  </a:lnTo>
                  <a:lnTo>
                    <a:pt x="0" y="2014855"/>
                  </a:lnTo>
                  <a:close/>
                </a:path>
                <a:path w="4526280" h="2531745">
                  <a:moveTo>
                    <a:pt x="2930144" y="2531491"/>
                  </a:moveTo>
                  <a:lnTo>
                    <a:pt x="3060954" y="2531491"/>
                  </a:lnTo>
                  <a:lnTo>
                    <a:pt x="3060954" y="51562"/>
                  </a:lnTo>
                  <a:lnTo>
                    <a:pt x="2930144" y="51562"/>
                  </a:lnTo>
                  <a:lnTo>
                    <a:pt x="2930144" y="2531491"/>
                  </a:lnTo>
                  <a:close/>
                </a:path>
                <a:path w="4526280" h="2531745">
                  <a:moveTo>
                    <a:pt x="4395089" y="2531491"/>
                  </a:moveTo>
                  <a:lnTo>
                    <a:pt x="4525899" y="2531491"/>
                  </a:lnTo>
                  <a:lnTo>
                    <a:pt x="4525899" y="51562"/>
                  </a:lnTo>
                  <a:lnTo>
                    <a:pt x="4395089" y="51562"/>
                  </a:lnTo>
                  <a:lnTo>
                    <a:pt x="4395089" y="2531491"/>
                  </a:lnTo>
                  <a:close/>
                </a:path>
                <a:path w="4526280" h="2531745">
                  <a:moveTo>
                    <a:pt x="170053" y="154940"/>
                  </a:moveTo>
                  <a:lnTo>
                    <a:pt x="2792730" y="154940"/>
                  </a:lnTo>
                </a:path>
                <a:path w="4526280" h="2531745">
                  <a:moveTo>
                    <a:pt x="2792730" y="154940"/>
                  </a:moveTo>
                  <a:lnTo>
                    <a:pt x="2890774" y="154940"/>
                  </a:lnTo>
                </a:path>
                <a:path w="4526280" h="2531745">
                  <a:moveTo>
                    <a:pt x="2825369" y="106553"/>
                  </a:moveTo>
                  <a:lnTo>
                    <a:pt x="2890774" y="154940"/>
                  </a:lnTo>
                  <a:lnTo>
                    <a:pt x="2825369" y="203454"/>
                  </a:lnTo>
                </a:path>
                <a:path w="4526280" h="2531745">
                  <a:moveTo>
                    <a:pt x="3100197" y="258191"/>
                  </a:moveTo>
                  <a:lnTo>
                    <a:pt x="4257929" y="258191"/>
                  </a:lnTo>
                </a:path>
                <a:path w="4526280" h="2531745">
                  <a:moveTo>
                    <a:pt x="4257929" y="258191"/>
                  </a:moveTo>
                  <a:lnTo>
                    <a:pt x="4356100" y="258191"/>
                  </a:lnTo>
                </a:path>
                <a:path w="4526280" h="2531745">
                  <a:moveTo>
                    <a:pt x="4290695" y="209931"/>
                  </a:moveTo>
                  <a:lnTo>
                    <a:pt x="4356100" y="258191"/>
                  </a:lnTo>
                  <a:lnTo>
                    <a:pt x="4290695" y="306705"/>
                  </a:lnTo>
                </a:path>
                <a:path w="4526280" h="2531745">
                  <a:moveTo>
                    <a:pt x="3198368" y="774827"/>
                  </a:moveTo>
                  <a:lnTo>
                    <a:pt x="3100197" y="774827"/>
                  </a:lnTo>
                </a:path>
                <a:path w="4526280" h="2531745">
                  <a:moveTo>
                    <a:pt x="3165602" y="823341"/>
                  </a:moveTo>
                  <a:lnTo>
                    <a:pt x="3100197" y="774827"/>
                  </a:lnTo>
                  <a:lnTo>
                    <a:pt x="3165602" y="726567"/>
                  </a:lnTo>
                </a:path>
              </a:pathLst>
            </a:custGeom>
            <a:ln w="6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7875" y="5358637"/>
              <a:ext cx="2662555" cy="0"/>
            </a:xfrm>
            <a:custGeom>
              <a:avLst/>
              <a:gdLst/>
              <a:ahLst/>
              <a:cxnLst/>
              <a:rect l="l" t="t" r="r" b="b"/>
              <a:pathLst>
                <a:path w="2662554">
                  <a:moveTo>
                    <a:pt x="0" y="0"/>
                  </a:moveTo>
                  <a:lnTo>
                    <a:pt x="2662047" y="0"/>
                  </a:lnTo>
                </a:path>
              </a:pathLst>
            </a:custGeom>
            <a:ln w="699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49832" y="5310250"/>
              <a:ext cx="98425" cy="97155"/>
            </a:xfrm>
            <a:custGeom>
              <a:avLst/>
              <a:gdLst/>
              <a:ahLst/>
              <a:cxnLst/>
              <a:rect l="l" t="t" r="r" b="b"/>
              <a:pathLst>
                <a:path w="98425" h="97154">
                  <a:moveTo>
                    <a:pt x="98043" y="48387"/>
                  </a:moveTo>
                  <a:lnTo>
                    <a:pt x="0" y="48387"/>
                  </a:lnTo>
                </a:path>
                <a:path w="98425" h="97154">
                  <a:moveTo>
                    <a:pt x="65405" y="96900"/>
                  </a:moveTo>
                  <a:lnTo>
                    <a:pt x="0" y="48387"/>
                  </a:lnTo>
                  <a:lnTo>
                    <a:pt x="65405" y="0"/>
                  </a:lnTo>
                </a:path>
              </a:pathLst>
            </a:custGeom>
            <a:ln w="6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40485" y="7373619"/>
              <a:ext cx="4605020" cy="207010"/>
            </a:xfrm>
            <a:custGeom>
              <a:avLst/>
              <a:gdLst/>
              <a:ahLst/>
              <a:cxnLst/>
              <a:rect l="l" t="t" r="r" b="b"/>
              <a:pathLst>
                <a:path w="4605020" h="207009">
                  <a:moveTo>
                    <a:pt x="0" y="0"/>
                  </a:moveTo>
                  <a:lnTo>
                    <a:pt x="209346" y="206628"/>
                  </a:lnTo>
                </a:path>
                <a:path w="4605020" h="207009">
                  <a:moveTo>
                    <a:pt x="209346" y="0"/>
                  </a:moveTo>
                  <a:lnTo>
                    <a:pt x="0" y="206628"/>
                  </a:lnTo>
                </a:path>
                <a:path w="4605020" h="207009">
                  <a:moveTo>
                    <a:pt x="2930067" y="0"/>
                  </a:moveTo>
                  <a:lnTo>
                    <a:pt x="3139490" y="206628"/>
                  </a:lnTo>
                </a:path>
                <a:path w="4605020" h="207009">
                  <a:moveTo>
                    <a:pt x="3139490" y="0"/>
                  </a:moveTo>
                  <a:lnTo>
                    <a:pt x="2930067" y="206628"/>
                  </a:lnTo>
                </a:path>
                <a:path w="4605020" h="207009">
                  <a:moveTo>
                    <a:pt x="2930067" y="0"/>
                  </a:moveTo>
                  <a:lnTo>
                    <a:pt x="3139490" y="206628"/>
                  </a:lnTo>
                </a:path>
                <a:path w="4605020" h="207009">
                  <a:moveTo>
                    <a:pt x="3139490" y="0"/>
                  </a:moveTo>
                  <a:lnTo>
                    <a:pt x="2930067" y="206628"/>
                  </a:lnTo>
                </a:path>
                <a:path w="4605020" h="207009">
                  <a:moveTo>
                    <a:pt x="1464995" y="0"/>
                  </a:moveTo>
                  <a:lnTo>
                    <a:pt x="1674418" y="206628"/>
                  </a:lnTo>
                </a:path>
                <a:path w="4605020" h="207009">
                  <a:moveTo>
                    <a:pt x="1674418" y="0"/>
                  </a:moveTo>
                  <a:lnTo>
                    <a:pt x="1464995" y="206628"/>
                  </a:lnTo>
                </a:path>
                <a:path w="4605020" h="207009">
                  <a:moveTo>
                    <a:pt x="4395393" y="0"/>
                  </a:moveTo>
                  <a:lnTo>
                    <a:pt x="4604689" y="206628"/>
                  </a:lnTo>
                </a:path>
                <a:path w="4605020" h="207009">
                  <a:moveTo>
                    <a:pt x="4604689" y="0"/>
                  </a:moveTo>
                  <a:lnTo>
                    <a:pt x="4395393" y="206628"/>
                  </a:lnTo>
                </a:path>
                <a:path w="4605020" h="207009">
                  <a:moveTo>
                    <a:pt x="4395393" y="0"/>
                  </a:moveTo>
                  <a:lnTo>
                    <a:pt x="4604689" y="206628"/>
                  </a:lnTo>
                </a:path>
                <a:path w="4605020" h="207009">
                  <a:moveTo>
                    <a:pt x="4604689" y="0"/>
                  </a:moveTo>
                  <a:lnTo>
                    <a:pt x="4395393" y="206628"/>
                  </a:lnTo>
                </a:path>
              </a:pathLst>
            </a:custGeom>
            <a:ln w="17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05932" y="4686934"/>
              <a:ext cx="541020" cy="385445"/>
            </a:xfrm>
            <a:custGeom>
              <a:avLst/>
              <a:gdLst/>
              <a:ahLst/>
              <a:cxnLst/>
              <a:rect l="l" t="t" r="r" b="b"/>
              <a:pathLst>
                <a:path w="541020" h="385445">
                  <a:moveTo>
                    <a:pt x="132968" y="384937"/>
                  </a:moveTo>
                  <a:lnTo>
                    <a:pt x="193293" y="365251"/>
                  </a:lnTo>
                  <a:lnTo>
                    <a:pt x="248792" y="346075"/>
                  </a:lnTo>
                  <a:lnTo>
                    <a:pt x="299465" y="327278"/>
                  </a:lnTo>
                  <a:lnTo>
                    <a:pt x="345313" y="308863"/>
                  </a:lnTo>
                  <a:lnTo>
                    <a:pt x="386206" y="290829"/>
                  </a:lnTo>
                  <a:lnTo>
                    <a:pt x="422401" y="273303"/>
                  </a:lnTo>
                  <a:lnTo>
                    <a:pt x="480313" y="239522"/>
                  </a:lnTo>
                  <a:lnTo>
                    <a:pt x="518921" y="207390"/>
                  </a:lnTo>
                  <a:lnTo>
                    <a:pt x="540638" y="162560"/>
                  </a:lnTo>
                  <a:lnTo>
                    <a:pt x="538352" y="148462"/>
                  </a:lnTo>
                  <a:lnTo>
                    <a:pt x="502284" y="108965"/>
                  </a:lnTo>
                  <a:lnTo>
                    <a:pt x="454278" y="84962"/>
                  </a:lnTo>
                  <a:lnTo>
                    <a:pt x="386968" y="62737"/>
                  </a:lnTo>
                  <a:lnTo>
                    <a:pt x="346075" y="52324"/>
                  </a:lnTo>
                  <a:lnTo>
                    <a:pt x="300354" y="42418"/>
                  </a:lnTo>
                  <a:lnTo>
                    <a:pt x="249935" y="33020"/>
                  </a:lnTo>
                  <a:lnTo>
                    <a:pt x="194690" y="24002"/>
                  </a:lnTo>
                  <a:lnTo>
                    <a:pt x="134492" y="15494"/>
                  </a:lnTo>
                  <a:lnTo>
                    <a:pt x="69722" y="7493"/>
                  </a:lnTo>
                  <a:lnTo>
                    <a:pt x="0" y="0"/>
                  </a:lnTo>
                </a:path>
              </a:pathLst>
            </a:custGeom>
            <a:ln w="699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44723" y="5035041"/>
              <a:ext cx="3194685" cy="1925320"/>
            </a:xfrm>
            <a:custGeom>
              <a:avLst/>
              <a:gdLst/>
              <a:ahLst/>
              <a:cxnLst/>
              <a:rect l="l" t="t" r="r" b="b"/>
              <a:pathLst>
                <a:path w="3194685" h="1925320">
                  <a:moveTo>
                    <a:pt x="3194177" y="36829"/>
                  </a:moveTo>
                  <a:lnTo>
                    <a:pt x="3100451" y="65277"/>
                  </a:lnTo>
                </a:path>
                <a:path w="3194685" h="1925320">
                  <a:moveTo>
                    <a:pt x="3177286" y="92582"/>
                  </a:moveTo>
                  <a:lnTo>
                    <a:pt x="3100451" y="65277"/>
                  </a:lnTo>
                  <a:lnTo>
                    <a:pt x="3148329" y="0"/>
                  </a:lnTo>
                </a:path>
                <a:path w="3194685" h="1925320">
                  <a:moveTo>
                    <a:pt x="0" y="1925192"/>
                  </a:moveTo>
                  <a:lnTo>
                    <a:pt x="130810" y="1925192"/>
                  </a:lnTo>
                  <a:lnTo>
                    <a:pt x="130810" y="633602"/>
                  </a:lnTo>
                  <a:lnTo>
                    <a:pt x="0" y="633602"/>
                  </a:lnTo>
                  <a:lnTo>
                    <a:pt x="0" y="1925192"/>
                  </a:lnTo>
                  <a:close/>
                </a:path>
                <a:path w="3194685" h="1925320">
                  <a:moveTo>
                    <a:pt x="170180" y="788542"/>
                  </a:moveTo>
                  <a:lnTo>
                    <a:pt x="1327785" y="788542"/>
                  </a:lnTo>
                </a:path>
                <a:path w="3194685" h="1925320">
                  <a:moveTo>
                    <a:pt x="1327785" y="788542"/>
                  </a:moveTo>
                  <a:lnTo>
                    <a:pt x="1425828" y="788542"/>
                  </a:lnTo>
                </a:path>
                <a:path w="3194685" h="1925320">
                  <a:moveTo>
                    <a:pt x="1360424" y="740155"/>
                  </a:moveTo>
                  <a:lnTo>
                    <a:pt x="1425828" y="788542"/>
                  </a:lnTo>
                  <a:lnTo>
                    <a:pt x="1360424" y="837056"/>
                  </a:lnTo>
                </a:path>
                <a:path w="3194685" h="1925320">
                  <a:moveTo>
                    <a:pt x="1635252" y="891920"/>
                  </a:moveTo>
                  <a:lnTo>
                    <a:pt x="2792984" y="891920"/>
                  </a:lnTo>
                </a:path>
                <a:path w="3194685" h="1925320">
                  <a:moveTo>
                    <a:pt x="2792984" y="891920"/>
                  </a:moveTo>
                  <a:lnTo>
                    <a:pt x="2891154" y="891920"/>
                  </a:lnTo>
                </a:path>
                <a:path w="3194685" h="1925320">
                  <a:moveTo>
                    <a:pt x="2825750" y="843533"/>
                  </a:moveTo>
                  <a:lnTo>
                    <a:pt x="2891154" y="891920"/>
                  </a:lnTo>
                  <a:lnTo>
                    <a:pt x="2825750" y="940434"/>
                  </a:lnTo>
                </a:path>
                <a:path w="3194685" h="1925320">
                  <a:moveTo>
                    <a:pt x="1681099" y="1356867"/>
                  </a:moveTo>
                  <a:lnTo>
                    <a:pt x="1582927" y="1356867"/>
                  </a:lnTo>
                </a:path>
                <a:path w="3194685" h="1925320">
                  <a:moveTo>
                    <a:pt x="1648333" y="1405381"/>
                  </a:moveTo>
                  <a:lnTo>
                    <a:pt x="1582927" y="1356867"/>
                  </a:lnTo>
                  <a:lnTo>
                    <a:pt x="1648333" y="1308480"/>
                  </a:lnTo>
                </a:path>
                <a:path w="3194685" h="1925320">
                  <a:moveTo>
                    <a:pt x="268350" y="1511934"/>
                  </a:moveTo>
                  <a:lnTo>
                    <a:pt x="170180" y="1511934"/>
                  </a:lnTo>
                </a:path>
                <a:path w="3194685" h="1925320">
                  <a:moveTo>
                    <a:pt x="235584" y="1560321"/>
                  </a:moveTo>
                  <a:lnTo>
                    <a:pt x="170180" y="1511934"/>
                  </a:lnTo>
                  <a:lnTo>
                    <a:pt x="235584" y="1463420"/>
                  </a:lnTo>
                </a:path>
              </a:pathLst>
            </a:custGeom>
            <a:ln w="6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05932" y="5926962"/>
              <a:ext cx="540385" cy="334645"/>
            </a:xfrm>
            <a:custGeom>
              <a:avLst/>
              <a:gdLst/>
              <a:ahLst/>
              <a:cxnLst/>
              <a:rect l="l" t="t" r="r" b="b"/>
              <a:pathLst>
                <a:path w="540385" h="334645">
                  <a:moveTo>
                    <a:pt x="133222" y="334263"/>
                  </a:moveTo>
                  <a:lnTo>
                    <a:pt x="193420" y="315595"/>
                  </a:lnTo>
                  <a:lnTo>
                    <a:pt x="248792" y="297434"/>
                  </a:lnTo>
                  <a:lnTo>
                    <a:pt x="299338" y="279654"/>
                  </a:lnTo>
                  <a:lnTo>
                    <a:pt x="345058" y="262382"/>
                  </a:lnTo>
                  <a:lnTo>
                    <a:pt x="385952" y="245745"/>
                  </a:lnTo>
                  <a:lnTo>
                    <a:pt x="422020" y="229362"/>
                  </a:lnTo>
                  <a:lnTo>
                    <a:pt x="479805" y="198374"/>
                  </a:lnTo>
                  <a:lnTo>
                    <a:pt x="518287" y="169163"/>
                  </a:lnTo>
                  <a:lnTo>
                    <a:pt x="539876" y="129286"/>
                  </a:lnTo>
                  <a:lnTo>
                    <a:pt x="537463" y="116967"/>
                  </a:lnTo>
                  <a:lnTo>
                    <a:pt x="501522" y="83185"/>
                  </a:lnTo>
                  <a:lnTo>
                    <a:pt x="453516" y="63246"/>
                  </a:lnTo>
                  <a:lnTo>
                    <a:pt x="386206" y="45338"/>
                  </a:lnTo>
                  <a:lnTo>
                    <a:pt x="345439" y="37211"/>
                  </a:lnTo>
                  <a:lnTo>
                    <a:pt x="299846" y="29718"/>
                  </a:lnTo>
                  <a:lnTo>
                    <a:pt x="249427" y="22606"/>
                  </a:lnTo>
                  <a:lnTo>
                    <a:pt x="194309" y="16129"/>
                  </a:lnTo>
                  <a:lnTo>
                    <a:pt x="134365" y="10160"/>
                  </a:lnTo>
                  <a:lnTo>
                    <a:pt x="69595" y="4825"/>
                  </a:lnTo>
                  <a:lnTo>
                    <a:pt x="0" y="0"/>
                  </a:lnTo>
                </a:path>
              </a:pathLst>
            </a:custGeom>
            <a:ln w="699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45175" y="6223888"/>
              <a:ext cx="93980" cy="93345"/>
            </a:xfrm>
            <a:custGeom>
              <a:avLst/>
              <a:gdLst/>
              <a:ahLst/>
              <a:cxnLst/>
              <a:rect l="l" t="t" r="r" b="b"/>
              <a:pathLst>
                <a:path w="93979" h="93345">
                  <a:moveTo>
                    <a:pt x="93979" y="37337"/>
                  </a:moveTo>
                  <a:lnTo>
                    <a:pt x="0" y="64770"/>
                  </a:lnTo>
                </a:path>
                <a:path w="93979" h="93345">
                  <a:moveTo>
                    <a:pt x="76580" y="92964"/>
                  </a:moveTo>
                  <a:lnTo>
                    <a:pt x="0" y="64770"/>
                  </a:lnTo>
                  <a:lnTo>
                    <a:pt x="48767" y="0"/>
                  </a:lnTo>
                </a:path>
              </a:pathLst>
            </a:custGeom>
            <a:ln w="6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40535" y="4402073"/>
            <a:ext cx="129413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 MT"/>
                <a:cs typeface="Arial MT"/>
              </a:rPr>
              <a:t>Login(Id</a:t>
            </a:r>
            <a:r>
              <a:rPr sz="1150" spc="-50" dirty="0">
                <a:latin typeface="Arial MT"/>
                <a:cs typeface="Arial MT"/>
              </a:rPr>
              <a:t> </a:t>
            </a:r>
            <a:r>
              <a:rPr sz="1150" spc="-15" dirty="0">
                <a:latin typeface="Arial MT"/>
                <a:cs typeface="Arial MT"/>
              </a:rPr>
              <a:t>/password)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01870" y="4344161"/>
            <a:ext cx="468630" cy="375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>
              <a:lnSpc>
                <a:spcPts val="1375"/>
              </a:lnSpc>
              <a:spcBef>
                <a:spcPts val="100"/>
              </a:spcBef>
            </a:pPr>
            <a:r>
              <a:rPr sz="1150" spc="-10" dirty="0">
                <a:latin typeface="Arial MT"/>
                <a:cs typeface="Arial MT"/>
              </a:rPr>
              <a:t>Fetch</a:t>
            </a:r>
            <a:endParaRPr sz="1150">
              <a:latin typeface="Arial MT"/>
              <a:cs typeface="Arial MT"/>
            </a:endParaRPr>
          </a:p>
          <a:p>
            <a:pPr marL="12700">
              <a:lnSpc>
                <a:spcPts val="1375"/>
              </a:lnSpc>
            </a:pPr>
            <a:r>
              <a:rPr sz="1150" spc="-10" dirty="0">
                <a:latin typeface="Arial MT"/>
                <a:cs typeface="Arial MT"/>
              </a:rPr>
              <a:t>Details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26717" y="5149088"/>
            <a:ext cx="89725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 MT"/>
                <a:cs typeface="Arial MT"/>
              </a:rPr>
              <a:t>Login</a:t>
            </a:r>
            <a:r>
              <a:rPr sz="1150" spc="-65" dirty="0">
                <a:latin typeface="Arial MT"/>
                <a:cs typeface="Arial MT"/>
              </a:rPr>
              <a:t> </a:t>
            </a:r>
            <a:r>
              <a:rPr sz="1150" spc="-10" dirty="0">
                <a:latin typeface="Arial MT"/>
                <a:cs typeface="Arial MT"/>
              </a:rPr>
              <a:t>Succes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7926" y="5149088"/>
            <a:ext cx="139890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50" spc="-15" dirty="0">
                <a:latin typeface="Arial MT"/>
                <a:cs typeface="Arial MT"/>
              </a:rPr>
              <a:t>sfully/Unsuccess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94482" y="5444744"/>
            <a:ext cx="690245" cy="38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 MT"/>
                <a:cs typeface="Arial MT"/>
              </a:rPr>
              <a:t>User(Id</a:t>
            </a:r>
            <a:r>
              <a:rPr sz="1150" spc="-4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/</a:t>
            </a: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50" spc="-20" dirty="0">
                <a:latin typeface="Arial MT"/>
                <a:cs typeface="Arial MT"/>
              </a:rPr>
              <a:t>p</a:t>
            </a:r>
            <a:r>
              <a:rPr sz="1150" dirty="0">
                <a:latin typeface="Arial MT"/>
                <a:cs typeface="Arial MT"/>
              </a:rPr>
              <a:t>ass</a:t>
            </a:r>
            <a:r>
              <a:rPr sz="1150" spc="-45" dirty="0">
                <a:latin typeface="Arial MT"/>
                <a:cs typeface="Arial MT"/>
              </a:rPr>
              <a:t>w</a:t>
            </a:r>
            <a:r>
              <a:rPr sz="1150" spc="-20" dirty="0">
                <a:latin typeface="Arial MT"/>
                <a:cs typeface="Arial MT"/>
              </a:rPr>
              <a:t>o</a:t>
            </a:r>
            <a:r>
              <a:rPr sz="1150" dirty="0">
                <a:latin typeface="Arial MT"/>
                <a:cs typeface="Arial MT"/>
              </a:rPr>
              <a:t>r</a:t>
            </a:r>
            <a:r>
              <a:rPr sz="1150" spc="-20" dirty="0">
                <a:latin typeface="Arial MT"/>
                <a:cs typeface="Arial MT"/>
              </a:rPr>
              <a:t>d</a:t>
            </a:r>
            <a:r>
              <a:rPr sz="1150" dirty="0">
                <a:latin typeface="Arial MT"/>
                <a:cs typeface="Arial MT"/>
              </a:rPr>
              <a:t>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40909" y="4862576"/>
            <a:ext cx="37211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25" dirty="0">
                <a:latin typeface="Arial MT"/>
                <a:cs typeface="Arial MT"/>
              </a:rPr>
              <a:t>Login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65446" y="5036311"/>
            <a:ext cx="122237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110" algn="l"/>
                <a:tab pos="1209040" algn="l"/>
              </a:tabLst>
            </a:pPr>
            <a:r>
              <a:rPr sz="1150" u="dash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sz="1150" u="dash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Details	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81369" y="4737608"/>
            <a:ext cx="3962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latin typeface="Arial MT"/>
                <a:cs typeface="Arial MT"/>
              </a:rPr>
              <a:t>Verify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94482" y="6021070"/>
            <a:ext cx="861694" cy="37528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43840">
              <a:lnSpc>
                <a:spcPts val="1370"/>
              </a:lnSpc>
              <a:spcBef>
                <a:spcPts val="155"/>
              </a:spcBef>
            </a:pPr>
            <a:r>
              <a:rPr sz="1150" spc="-10" dirty="0">
                <a:latin typeface="Arial MT"/>
                <a:cs typeface="Arial MT"/>
              </a:rPr>
              <a:t>Login </a:t>
            </a:r>
            <a:r>
              <a:rPr sz="1150" spc="-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S</a:t>
            </a:r>
            <a:r>
              <a:rPr sz="1150" spc="-20" dirty="0">
                <a:latin typeface="Arial MT"/>
                <a:cs typeface="Arial MT"/>
              </a:rPr>
              <a:t>u</a:t>
            </a:r>
            <a:r>
              <a:rPr sz="1150" dirty="0">
                <a:latin typeface="Arial MT"/>
                <a:cs typeface="Arial MT"/>
              </a:rPr>
              <a:t>c</a:t>
            </a:r>
            <a:r>
              <a:rPr sz="1150" spc="-25" dirty="0">
                <a:latin typeface="Arial MT"/>
                <a:cs typeface="Arial MT"/>
              </a:rPr>
              <a:t>c</a:t>
            </a:r>
            <a:r>
              <a:rPr sz="1150" spc="5" dirty="0">
                <a:latin typeface="Arial MT"/>
                <a:cs typeface="Arial MT"/>
              </a:rPr>
              <a:t>e</a:t>
            </a:r>
            <a:r>
              <a:rPr sz="1150" spc="-25" dirty="0">
                <a:latin typeface="Arial MT"/>
                <a:cs typeface="Arial MT"/>
              </a:rPr>
              <a:t>s</a:t>
            </a:r>
            <a:r>
              <a:rPr sz="1150" dirty="0">
                <a:latin typeface="Arial MT"/>
                <a:cs typeface="Arial MT"/>
              </a:rPr>
              <a:t>s</a:t>
            </a:r>
            <a:r>
              <a:rPr sz="1150" spc="-35" dirty="0">
                <a:latin typeface="Arial MT"/>
                <a:cs typeface="Arial MT"/>
              </a:rPr>
              <a:t>f</a:t>
            </a:r>
            <a:r>
              <a:rPr sz="1150" spc="5" dirty="0">
                <a:latin typeface="Arial MT"/>
                <a:cs typeface="Arial MT"/>
              </a:rPr>
              <a:t>u</a:t>
            </a:r>
            <a:r>
              <a:rPr sz="1150" spc="-20" dirty="0">
                <a:latin typeface="Arial MT"/>
                <a:cs typeface="Arial MT"/>
              </a:rPr>
              <a:t>ll</a:t>
            </a:r>
            <a:r>
              <a:rPr sz="1150" spc="-25" dirty="0">
                <a:latin typeface="Arial MT"/>
                <a:cs typeface="Arial MT"/>
              </a:rPr>
              <a:t>y</a:t>
            </a:r>
            <a:r>
              <a:rPr sz="1150" dirty="0">
                <a:latin typeface="Arial MT"/>
                <a:cs typeface="Arial MT"/>
              </a:rPr>
              <a:t>/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00375" y="6365494"/>
            <a:ext cx="122237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9040" algn="l"/>
              </a:tabLst>
            </a:pPr>
            <a:r>
              <a:rPr sz="1150" u="dash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  </a:t>
            </a:r>
            <a:r>
              <a:rPr sz="1150" u="dash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Unsuccess	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50053" y="5584646"/>
            <a:ext cx="467359" cy="375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ts val="1375"/>
              </a:lnSpc>
              <a:spcBef>
                <a:spcPts val="105"/>
              </a:spcBef>
            </a:pPr>
            <a:r>
              <a:rPr sz="1150" spc="-10" dirty="0">
                <a:latin typeface="Arial MT"/>
                <a:cs typeface="Arial MT"/>
              </a:rPr>
              <a:t>Fetch</a:t>
            </a:r>
            <a:endParaRPr sz="1150">
              <a:latin typeface="Arial MT"/>
              <a:cs typeface="Arial MT"/>
            </a:endParaRPr>
          </a:p>
          <a:p>
            <a:pPr marL="12700">
              <a:lnSpc>
                <a:spcPts val="1375"/>
              </a:lnSpc>
            </a:pPr>
            <a:r>
              <a:rPr sz="1150" spc="-20" dirty="0">
                <a:latin typeface="Arial MT"/>
                <a:cs typeface="Arial MT"/>
              </a:rPr>
              <a:t>D</a:t>
            </a:r>
            <a:r>
              <a:rPr sz="1150" spc="5" dirty="0">
                <a:latin typeface="Arial MT"/>
                <a:cs typeface="Arial MT"/>
              </a:rPr>
              <a:t>e</a:t>
            </a:r>
            <a:r>
              <a:rPr sz="1150" spc="-10" dirty="0">
                <a:latin typeface="Arial MT"/>
                <a:cs typeface="Arial MT"/>
              </a:rPr>
              <a:t>t</a:t>
            </a:r>
            <a:r>
              <a:rPr sz="1150" spc="5" dirty="0">
                <a:latin typeface="Arial MT"/>
                <a:cs typeface="Arial MT"/>
              </a:rPr>
              <a:t>a</a:t>
            </a:r>
            <a:r>
              <a:rPr sz="1150" spc="-20" dirty="0">
                <a:latin typeface="Arial MT"/>
                <a:cs typeface="Arial MT"/>
              </a:rPr>
              <a:t>il</a:t>
            </a:r>
            <a:r>
              <a:rPr sz="1150" dirty="0">
                <a:latin typeface="Arial MT"/>
                <a:cs typeface="Arial MT"/>
              </a:rPr>
              <a:t>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13122" y="6039358"/>
            <a:ext cx="1222375" cy="38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00"/>
              </a:spcBef>
            </a:pPr>
            <a:r>
              <a:rPr sz="1150" spc="-25" dirty="0">
                <a:latin typeface="Arial MT"/>
                <a:cs typeface="Arial MT"/>
              </a:rPr>
              <a:t>Login</a:t>
            </a: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297180" algn="l"/>
                <a:tab pos="1209040" algn="l"/>
              </a:tabLst>
            </a:pPr>
            <a:r>
              <a:rPr sz="1150" u="dash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sz="1150" u="dash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Details	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81369" y="5978397"/>
            <a:ext cx="3962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latin typeface="Arial MT"/>
                <a:cs typeface="Arial MT"/>
              </a:rPr>
              <a:t>Verify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82897" y="3860291"/>
            <a:ext cx="785495" cy="361950"/>
          </a:xfrm>
          <a:prstGeom prst="rect">
            <a:avLst/>
          </a:prstGeom>
          <a:ln w="6995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540"/>
              </a:spcBef>
            </a:pPr>
            <a:r>
              <a:rPr sz="1400" spc="-15" dirty="0">
                <a:latin typeface="Arial MT"/>
                <a:cs typeface="Arial MT"/>
              </a:rPr>
              <a:t>System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7698" y="3860291"/>
            <a:ext cx="785495" cy="361950"/>
          </a:xfrm>
          <a:prstGeom prst="rect">
            <a:avLst/>
          </a:prstGeom>
          <a:ln w="6995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540"/>
              </a:spcBef>
            </a:pPr>
            <a:r>
              <a:rPr sz="1400" spc="-20" dirty="0">
                <a:latin typeface="Arial MT"/>
                <a:cs typeface="Arial MT"/>
              </a:rPr>
              <a:t>User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2703" y="3860291"/>
            <a:ext cx="785495" cy="361950"/>
          </a:xfrm>
          <a:prstGeom prst="rect">
            <a:avLst/>
          </a:prstGeom>
          <a:ln w="6995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540"/>
              </a:spcBef>
            </a:pPr>
            <a:r>
              <a:rPr sz="1400" spc="-10" dirty="0">
                <a:latin typeface="Arial MT"/>
                <a:cs typeface="Arial MT"/>
              </a:rPr>
              <a:t>Admin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8469" y="2295270"/>
            <a:ext cx="332422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Sequence</a:t>
            </a:r>
            <a:r>
              <a:rPr sz="16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diagram</a:t>
            </a:r>
            <a:r>
              <a:rPr sz="16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6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Manage</a:t>
            </a:r>
            <a:r>
              <a:rPr sz="16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Services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799"/>
            <a:ext cx="6955790" cy="10086340"/>
            <a:chOff x="304800" y="304799"/>
            <a:chExt cx="6955790" cy="10086340"/>
          </a:xfrm>
        </p:grpSpPr>
        <p:sp>
          <p:nvSpPr>
            <p:cNvPr id="5" name="object 5"/>
            <p:cNvSpPr/>
            <p:nvPr/>
          </p:nvSpPr>
          <p:spPr>
            <a:xfrm>
              <a:off x="304800" y="304799"/>
              <a:ext cx="6955790" cy="10086340"/>
            </a:xfrm>
            <a:custGeom>
              <a:avLst/>
              <a:gdLst/>
              <a:ahLst/>
              <a:cxnLst/>
              <a:rect l="l" t="t" r="r" b="b"/>
              <a:pathLst>
                <a:path w="6955790" h="10086340">
                  <a:moveTo>
                    <a:pt x="6955536" y="0"/>
                  </a:moveTo>
                  <a:lnTo>
                    <a:pt x="6928104" y="0"/>
                  </a:lnTo>
                  <a:lnTo>
                    <a:pt x="6928104" y="27432"/>
                  </a:lnTo>
                  <a:lnTo>
                    <a:pt x="6928104" y="10058400"/>
                  </a:lnTo>
                  <a:lnTo>
                    <a:pt x="27432" y="10058400"/>
                  </a:lnTo>
                  <a:lnTo>
                    <a:pt x="27432" y="27432"/>
                  </a:lnTo>
                  <a:lnTo>
                    <a:pt x="6928104" y="27432"/>
                  </a:lnTo>
                  <a:lnTo>
                    <a:pt x="6928104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10058400"/>
                  </a:lnTo>
                  <a:lnTo>
                    <a:pt x="0" y="10085832"/>
                  </a:lnTo>
                  <a:lnTo>
                    <a:pt x="27432" y="10085832"/>
                  </a:lnTo>
                  <a:lnTo>
                    <a:pt x="6928104" y="10085832"/>
                  </a:lnTo>
                  <a:lnTo>
                    <a:pt x="6955536" y="10085832"/>
                  </a:lnTo>
                  <a:lnTo>
                    <a:pt x="6955536" y="10058400"/>
                  </a:lnTo>
                  <a:lnTo>
                    <a:pt x="6955536" y="27432"/>
                  </a:lnTo>
                  <a:lnTo>
                    <a:pt x="6955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3332352"/>
              <a:ext cx="5941695" cy="4004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99821" y="3582414"/>
            <a:ext cx="5437505" cy="4260850"/>
            <a:chOff x="1099821" y="3582414"/>
            <a:chExt cx="5437505" cy="4260850"/>
          </a:xfrm>
        </p:grpSpPr>
        <p:sp>
          <p:nvSpPr>
            <p:cNvPr id="4" name="object 4"/>
            <p:cNvSpPr/>
            <p:nvPr/>
          </p:nvSpPr>
          <p:spPr>
            <a:xfrm>
              <a:off x="1248448" y="7346569"/>
              <a:ext cx="0" cy="415290"/>
            </a:xfrm>
            <a:custGeom>
              <a:avLst/>
              <a:gdLst/>
              <a:ahLst/>
              <a:cxnLst/>
              <a:rect l="l" t="t" r="r" b="b"/>
              <a:pathLst>
                <a:path h="415290">
                  <a:moveTo>
                    <a:pt x="0" y="0"/>
                  </a:moveTo>
                  <a:lnTo>
                    <a:pt x="0" y="414909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2639" y="7702550"/>
              <a:ext cx="258445" cy="137795"/>
            </a:xfrm>
            <a:custGeom>
              <a:avLst/>
              <a:gdLst/>
              <a:ahLst/>
              <a:cxnLst/>
              <a:rect l="l" t="t" r="r" b="b"/>
              <a:pathLst>
                <a:path w="258444" h="137795">
                  <a:moveTo>
                    <a:pt x="21132" y="2412"/>
                  </a:moveTo>
                  <a:lnTo>
                    <a:pt x="257911" y="135381"/>
                  </a:lnTo>
                </a:path>
                <a:path w="258444" h="137795">
                  <a:moveTo>
                    <a:pt x="245211" y="0"/>
                  </a:moveTo>
                  <a:lnTo>
                    <a:pt x="29578" y="121030"/>
                  </a:lnTo>
                  <a:lnTo>
                    <a:pt x="38036" y="116331"/>
                  </a:lnTo>
                  <a:lnTo>
                    <a:pt x="0" y="137667"/>
                  </a:lnTo>
                </a:path>
              </a:pathLst>
            </a:custGeom>
            <a:ln w="56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8448" y="3753611"/>
              <a:ext cx="0" cy="2990215"/>
            </a:xfrm>
            <a:custGeom>
              <a:avLst/>
              <a:gdLst/>
              <a:ahLst/>
              <a:cxnLst/>
              <a:rect l="l" t="t" r="r" b="b"/>
              <a:pathLst>
                <a:path h="2990215">
                  <a:moveTo>
                    <a:pt x="0" y="0"/>
                  </a:moveTo>
                  <a:lnTo>
                    <a:pt x="0" y="2989961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7874" y="6743661"/>
              <a:ext cx="107950" cy="603250"/>
            </a:xfrm>
            <a:custGeom>
              <a:avLst/>
              <a:gdLst/>
              <a:ahLst/>
              <a:cxnLst/>
              <a:rect l="l" t="t" r="r" b="b"/>
              <a:pathLst>
                <a:path w="107950" h="603250">
                  <a:moveTo>
                    <a:pt x="0" y="602907"/>
                  </a:moveTo>
                  <a:lnTo>
                    <a:pt x="107345" y="602907"/>
                  </a:lnTo>
                  <a:lnTo>
                    <a:pt x="107345" y="0"/>
                  </a:lnTo>
                  <a:lnTo>
                    <a:pt x="0" y="0"/>
                  </a:lnTo>
                  <a:lnTo>
                    <a:pt x="0" y="602907"/>
                  </a:lnTo>
                  <a:close/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86761" y="6660006"/>
              <a:ext cx="0" cy="1120775"/>
            </a:xfrm>
            <a:custGeom>
              <a:avLst/>
              <a:gdLst/>
              <a:ahLst/>
              <a:cxnLst/>
              <a:rect l="l" t="t" r="r" b="b"/>
              <a:pathLst>
                <a:path h="1120775">
                  <a:moveTo>
                    <a:pt x="0" y="0"/>
                  </a:moveTo>
                  <a:lnTo>
                    <a:pt x="0" y="1120394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51506" y="7702550"/>
              <a:ext cx="258445" cy="137795"/>
            </a:xfrm>
            <a:custGeom>
              <a:avLst/>
              <a:gdLst/>
              <a:ahLst/>
              <a:cxnLst/>
              <a:rect l="l" t="t" r="r" b="b"/>
              <a:pathLst>
                <a:path w="258444" h="137795">
                  <a:moveTo>
                    <a:pt x="21208" y="2412"/>
                  </a:moveTo>
                  <a:lnTo>
                    <a:pt x="257937" y="135381"/>
                  </a:lnTo>
                </a:path>
                <a:path w="258444" h="137795">
                  <a:moveTo>
                    <a:pt x="245110" y="0"/>
                  </a:moveTo>
                  <a:lnTo>
                    <a:pt x="29591" y="121030"/>
                  </a:lnTo>
                  <a:lnTo>
                    <a:pt x="38100" y="116331"/>
                  </a:lnTo>
                  <a:lnTo>
                    <a:pt x="0" y="137667"/>
                  </a:lnTo>
                </a:path>
              </a:pathLst>
            </a:custGeom>
            <a:ln w="56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6761" y="3725163"/>
              <a:ext cx="1675130" cy="2332355"/>
            </a:xfrm>
            <a:custGeom>
              <a:avLst/>
              <a:gdLst/>
              <a:ahLst/>
              <a:cxnLst/>
              <a:rect l="l" t="t" r="r" b="b"/>
              <a:pathLst>
                <a:path w="1675129" h="2332354">
                  <a:moveTo>
                    <a:pt x="0" y="2228469"/>
                  </a:moveTo>
                  <a:lnTo>
                    <a:pt x="0" y="2331974"/>
                  </a:lnTo>
                </a:path>
                <a:path w="1675129" h="2332354">
                  <a:moveTo>
                    <a:pt x="0" y="1508379"/>
                  </a:moveTo>
                  <a:lnTo>
                    <a:pt x="0" y="1625600"/>
                  </a:lnTo>
                </a:path>
                <a:path w="1675129" h="2332354">
                  <a:moveTo>
                    <a:pt x="0" y="808101"/>
                  </a:moveTo>
                  <a:lnTo>
                    <a:pt x="0" y="905383"/>
                  </a:lnTo>
                </a:path>
                <a:path w="1675129" h="2332354">
                  <a:moveTo>
                    <a:pt x="1674622" y="808101"/>
                  </a:moveTo>
                  <a:lnTo>
                    <a:pt x="1674622" y="905383"/>
                  </a:lnTo>
                </a:path>
                <a:path w="1675129" h="2332354">
                  <a:moveTo>
                    <a:pt x="1674622" y="0"/>
                  </a:moveTo>
                  <a:lnTo>
                    <a:pt x="1674622" y="205231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40482" y="3930357"/>
              <a:ext cx="1675130" cy="603250"/>
            </a:xfrm>
            <a:custGeom>
              <a:avLst/>
              <a:gdLst/>
              <a:ahLst/>
              <a:cxnLst/>
              <a:rect l="l" t="t" r="r" b="b"/>
              <a:pathLst>
                <a:path w="1675129" h="603250">
                  <a:moveTo>
                    <a:pt x="1567180" y="602907"/>
                  </a:moveTo>
                  <a:lnTo>
                    <a:pt x="1674525" y="602907"/>
                  </a:lnTo>
                  <a:lnTo>
                    <a:pt x="1674525" y="0"/>
                  </a:lnTo>
                  <a:lnTo>
                    <a:pt x="1567180" y="0"/>
                  </a:lnTo>
                  <a:lnTo>
                    <a:pt x="1567180" y="602907"/>
                  </a:lnTo>
                  <a:close/>
                </a:path>
                <a:path w="1675129" h="603250">
                  <a:moveTo>
                    <a:pt x="0" y="90208"/>
                  </a:moveTo>
                  <a:lnTo>
                    <a:pt x="1535430" y="90208"/>
                  </a:lnTo>
                </a:path>
                <a:path w="1675129" h="603250">
                  <a:moveTo>
                    <a:pt x="1446657" y="115100"/>
                  </a:moveTo>
                  <a:lnTo>
                    <a:pt x="1535430" y="90208"/>
                  </a:lnTo>
                  <a:lnTo>
                    <a:pt x="1446657" y="65189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52312" y="3714749"/>
              <a:ext cx="0" cy="912494"/>
            </a:xfrm>
            <a:custGeom>
              <a:avLst/>
              <a:gdLst/>
              <a:ahLst/>
              <a:cxnLst/>
              <a:rect l="l" t="t" r="r" b="b"/>
              <a:pathLst>
                <a:path h="912495">
                  <a:moveTo>
                    <a:pt x="0" y="818514"/>
                  </a:moveTo>
                  <a:lnTo>
                    <a:pt x="0" y="911986"/>
                  </a:lnTo>
                </a:path>
                <a:path h="912495">
                  <a:moveTo>
                    <a:pt x="0" y="0"/>
                  </a:moveTo>
                  <a:lnTo>
                    <a:pt x="0" y="215645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5480" y="3582414"/>
              <a:ext cx="425996" cy="1173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15104" y="3930357"/>
              <a:ext cx="1591310" cy="603250"/>
            </a:xfrm>
            <a:custGeom>
              <a:avLst/>
              <a:gdLst/>
              <a:ahLst/>
              <a:cxnLst/>
              <a:rect l="l" t="t" r="r" b="b"/>
              <a:pathLst>
                <a:path w="1591310" h="603250">
                  <a:moveTo>
                    <a:pt x="1483614" y="602907"/>
                  </a:moveTo>
                  <a:lnTo>
                    <a:pt x="1590960" y="602907"/>
                  </a:lnTo>
                  <a:lnTo>
                    <a:pt x="1590960" y="0"/>
                  </a:lnTo>
                  <a:lnTo>
                    <a:pt x="1483614" y="0"/>
                  </a:lnTo>
                  <a:lnTo>
                    <a:pt x="1483614" y="602907"/>
                  </a:lnTo>
                  <a:close/>
                </a:path>
                <a:path w="1591310" h="603250">
                  <a:moveTo>
                    <a:pt x="0" y="185204"/>
                  </a:moveTo>
                  <a:lnTo>
                    <a:pt x="1483614" y="185204"/>
                  </a:lnTo>
                </a:path>
                <a:path w="1591310" h="603250">
                  <a:moveTo>
                    <a:pt x="1394841" y="210096"/>
                  </a:moveTo>
                  <a:lnTo>
                    <a:pt x="1483614" y="185204"/>
                  </a:lnTo>
                  <a:lnTo>
                    <a:pt x="1394841" y="160185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5104" y="4292091"/>
              <a:ext cx="1483995" cy="0"/>
            </a:xfrm>
            <a:custGeom>
              <a:avLst/>
              <a:gdLst/>
              <a:ahLst/>
              <a:cxnLst/>
              <a:rect l="l" t="t" r="r" b="b"/>
              <a:pathLst>
                <a:path w="1483995">
                  <a:moveTo>
                    <a:pt x="0" y="0"/>
                  </a:moveTo>
                  <a:lnTo>
                    <a:pt x="1483614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15104" y="4267199"/>
              <a:ext cx="88900" cy="50165"/>
            </a:xfrm>
            <a:custGeom>
              <a:avLst/>
              <a:gdLst/>
              <a:ahLst/>
              <a:cxnLst/>
              <a:rect l="l" t="t" r="r" b="b"/>
              <a:pathLst>
                <a:path w="88900" h="50164">
                  <a:moveTo>
                    <a:pt x="88646" y="0"/>
                  </a:moveTo>
                  <a:lnTo>
                    <a:pt x="0" y="24892"/>
                  </a:lnTo>
                  <a:lnTo>
                    <a:pt x="88646" y="49784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0482" y="4412614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0" y="0"/>
                  </a:moveTo>
                  <a:lnTo>
                    <a:pt x="1567180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40482" y="4387722"/>
              <a:ext cx="88900" cy="50165"/>
            </a:xfrm>
            <a:custGeom>
              <a:avLst/>
              <a:gdLst/>
              <a:ahLst/>
              <a:cxnLst/>
              <a:rect l="l" t="t" r="r" b="b"/>
              <a:pathLst>
                <a:path w="88900" h="50164">
                  <a:moveTo>
                    <a:pt x="88773" y="0"/>
                  </a:moveTo>
                  <a:lnTo>
                    <a:pt x="0" y="24891"/>
                  </a:lnTo>
                  <a:lnTo>
                    <a:pt x="88773" y="49911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6032" y="4115561"/>
              <a:ext cx="429895" cy="176530"/>
            </a:xfrm>
            <a:custGeom>
              <a:avLst/>
              <a:gdLst/>
              <a:ahLst/>
              <a:cxnLst/>
              <a:rect l="l" t="t" r="r" b="b"/>
              <a:pathLst>
                <a:path w="429895" h="176529">
                  <a:moveTo>
                    <a:pt x="0" y="176530"/>
                  </a:moveTo>
                  <a:lnTo>
                    <a:pt x="68579" y="169291"/>
                  </a:lnTo>
                  <a:lnTo>
                    <a:pt x="131190" y="162051"/>
                  </a:lnTo>
                  <a:lnTo>
                    <a:pt x="187832" y="154812"/>
                  </a:lnTo>
                  <a:lnTo>
                    <a:pt x="238505" y="147447"/>
                  </a:lnTo>
                  <a:lnTo>
                    <a:pt x="283209" y="140081"/>
                  </a:lnTo>
                  <a:lnTo>
                    <a:pt x="321944" y="132714"/>
                  </a:lnTo>
                  <a:lnTo>
                    <a:pt x="381634" y="117983"/>
                  </a:lnTo>
                  <a:lnTo>
                    <a:pt x="417448" y="103124"/>
                  </a:lnTo>
                  <a:lnTo>
                    <a:pt x="429387" y="88264"/>
                  </a:lnTo>
                  <a:lnTo>
                    <a:pt x="426338" y="80899"/>
                  </a:lnTo>
                  <a:lnTo>
                    <a:pt x="381634" y="58674"/>
                  </a:lnTo>
                  <a:lnTo>
                    <a:pt x="321944" y="43815"/>
                  </a:lnTo>
                  <a:lnTo>
                    <a:pt x="283209" y="36449"/>
                  </a:lnTo>
                  <a:lnTo>
                    <a:pt x="238505" y="29082"/>
                  </a:lnTo>
                  <a:lnTo>
                    <a:pt x="187832" y="21844"/>
                  </a:lnTo>
                  <a:lnTo>
                    <a:pt x="131190" y="14604"/>
                  </a:lnTo>
                  <a:lnTo>
                    <a:pt x="68579" y="7239"/>
                  </a:lnTo>
                  <a:lnTo>
                    <a:pt x="0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33167" y="4258690"/>
              <a:ext cx="3468370" cy="975360"/>
            </a:xfrm>
            <a:custGeom>
              <a:avLst/>
              <a:gdLst/>
              <a:ahLst/>
              <a:cxnLst/>
              <a:rect l="l" t="t" r="r" b="b"/>
              <a:pathLst>
                <a:path w="3468370" h="975360">
                  <a:moveTo>
                    <a:pt x="3452368" y="0"/>
                  </a:moveTo>
                  <a:lnTo>
                    <a:pt x="3372866" y="33400"/>
                  </a:lnTo>
                  <a:lnTo>
                    <a:pt x="3468116" y="49021"/>
                  </a:lnTo>
                </a:path>
                <a:path w="3468370" h="975360">
                  <a:moveTo>
                    <a:pt x="0" y="974851"/>
                  </a:moveTo>
                  <a:lnTo>
                    <a:pt x="107345" y="974851"/>
                  </a:lnTo>
                  <a:lnTo>
                    <a:pt x="107345" y="371944"/>
                  </a:lnTo>
                  <a:lnTo>
                    <a:pt x="0" y="371944"/>
                  </a:lnTo>
                  <a:lnTo>
                    <a:pt x="0" y="974851"/>
                  </a:lnTo>
                  <a:close/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61382" y="5233542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22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07662" y="4630635"/>
              <a:ext cx="107950" cy="603250"/>
            </a:xfrm>
            <a:custGeom>
              <a:avLst/>
              <a:gdLst/>
              <a:ahLst/>
              <a:cxnLst/>
              <a:rect l="l" t="t" r="r" b="b"/>
              <a:pathLst>
                <a:path w="107950" h="603250">
                  <a:moveTo>
                    <a:pt x="0" y="602907"/>
                  </a:moveTo>
                  <a:lnTo>
                    <a:pt x="107344" y="602907"/>
                  </a:lnTo>
                  <a:lnTo>
                    <a:pt x="107344" y="0"/>
                  </a:lnTo>
                  <a:lnTo>
                    <a:pt x="0" y="0"/>
                  </a:lnTo>
                  <a:lnTo>
                    <a:pt x="0" y="602907"/>
                  </a:lnTo>
                  <a:close/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52312" y="5229732"/>
              <a:ext cx="0" cy="111125"/>
            </a:xfrm>
            <a:custGeom>
              <a:avLst/>
              <a:gdLst/>
              <a:ahLst/>
              <a:cxnLst/>
              <a:rect l="l" t="t" r="r" b="b"/>
              <a:pathLst>
                <a:path h="111125">
                  <a:moveTo>
                    <a:pt x="0" y="0"/>
                  </a:moveTo>
                  <a:lnTo>
                    <a:pt x="0" y="110616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72358" y="4626825"/>
              <a:ext cx="3234055" cy="603250"/>
            </a:xfrm>
            <a:custGeom>
              <a:avLst/>
              <a:gdLst/>
              <a:ahLst/>
              <a:cxnLst/>
              <a:rect l="l" t="t" r="r" b="b"/>
              <a:pathLst>
                <a:path w="3234054" h="603250">
                  <a:moveTo>
                    <a:pt x="3126359" y="602907"/>
                  </a:moveTo>
                  <a:lnTo>
                    <a:pt x="3233704" y="602907"/>
                  </a:lnTo>
                  <a:lnTo>
                    <a:pt x="3233704" y="0"/>
                  </a:lnTo>
                  <a:lnTo>
                    <a:pt x="3126359" y="0"/>
                  </a:lnTo>
                  <a:lnTo>
                    <a:pt x="3126359" y="602907"/>
                  </a:lnTo>
                  <a:close/>
                </a:path>
                <a:path w="3234054" h="603250">
                  <a:moveTo>
                    <a:pt x="0" y="77381"/>
                  </a:moveTo>
                  <a:lnTo>
                    <a:pt x="1535303" y="77381"/>
                  </a:lnTo>
                </a:path>
                <a:path w="3234054" h="603250">
                  <a:moveTo>
                    <a:pt x="1446657" y="102273"/>
                  </a:moveTo>
                  <a:lnTo>
                    <a:pt x="1535303" y="77381"/>
                  </a:lnTo>
                  <a:lnTo>
                    <a:pt x="1446657" y="52362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40482" y="5140959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0" y="0"/>
                  </a:moveTo>
                  <a:lnTo>
                    <a:pt x="1567180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40482" y="4755133"/>
              <a:ext cx="3158490" cy="410845"/>
            </a:xfrm>
            <a:custGeom>
              <a:avLst/>
              <a:gdLst/>
              <a:ahLst/>
              <a:cxnLst/>
              <a:rect l="l" t="t" r="r" b="b"/>
              <a:pathLst>
                <a:path w="3158490" h="410845">
                  <a:moveTo>
                    <a:pt x="88773" y="360934"/>
                  </a:moveTo>
                  <a:lnTo>
                    <a:pt x="0" y="385825"/>
                  </a:lnTo>
                  <a:lnTo>
                    <a:pt x="88773" y="410717"/>
                  </a:lnTo>
                </a:path>
                <a:path w="3158490" h="410845">
                  <a:moveTo>
                    <a:pt x="1674621" y="25019"/>
                  </a:moveTo>
                  <a:lnTo>
                    <a:pt x="3158235" y="25019"/>
                  </a:lnTo>
                </a:path>
                <a:path w="3158490" h="410845">
                  <a:moveTo>
                    <a:pt x="3069463" y="49911"/>
                  </a:moveTo>
                  <a:lnTo>
                    <a:pt x="3158235" y="25019"/>
                  </a:lnTo>
                  <a:lnTo>
                    <a:pt x="3069463" y="0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15104" y="5026913"/>
              <a:ext cx="1483995" cy="4445"/>
            </a:xfrm>
            <a:custGeom>
              <a:avLst/>
              <a:gdLst/>
              <a:ahLst/>
              <a:cxnLst/>
              <a:rect l="l" t="t" r="r" b="b"/>
              <a:pathLst>
                <a:path w="1483995" h="4445">
                  <a:moveTo>
                    <a:pt x="0" y="3937"/>
                  </a:moveTo>
                  <a:lnTo>
                    <a:pt x="1483614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15104" y="5005577"/>
              <a:ext cx="88900" cy="50165"/>
            </a:xfrm>
            <a:custGeom>
              <a:avLst/>
              <a:gdLst/>
              <a:ahLst/>
              <a:cxnLst/>
              <a:rect l="l" t="t" r="r" b="b"/>
              <a:pathLst>
                <a:path w="88900" h="50164">
                  <a:moveTo>
                    <a:pt x="88519" y="0"/>
                  </a:moveTo>
                  <a:lnTo>
                    <a:pt x="0" y="25272"/>
                  </a:lnTo>
                  <a:lnTo>
                    <a:pt x="88900" y="49910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06032" y="4867909"/>
              <a:ext cx="429895" cy="177165"/>
            </a:xfrm>
            <a:custGeom>
              <a:avLst/>
              <a:gdLst/>
              <a:ahLst/>
              <a:cxnLst/>
              <a:rect l="l" t="t" r="r" b="b"/>
              <a:pathLst>
                <a:path w="429895" h="177164">
                  <a:moveTo>
                    <a:pt x="0" y="176657"/>
                  </a:moveTo>
                  <a:lnTo>
                    <a:pt x="68579" y="169418"/>
                  </a:lnTo>
                  <a:lnTo>
                    <a:pt x="131190" y="162178"/>
                  </a:lnTo>
                  <a:lnTo>
                    <a:pt x="187832" y="154939"/>
                  </a:lnTo>
                  <a:lnTo>
                    <a:pt x="238505" y="147574"/>
                  </a:lnTo>
                  <a:lnTo>
                    <a:pt x="283209" y="140208"/>
                  </a:lnTo>
                  <a:lnTo>
                    <a:pt x="321944" y="132841"/>
                  </a:lnTo>
                  <a:lnTo>
                    <a:pt x="381634" y="118110"/>
                  </a:lnTo>
                  <a:lnTo>
                    <a:pt x="417448" y="103250"/>
                  </a:lnTo>
                  <a:lnTo>
                    <a:pt x="429387" y="88391"/>
                  </a:lnTo>
                  <a:lnTo>
                    <a:pt x="426338" y="80899"/>
                  </a:lnTo>
                  <a:lnTo>
                    <a:pt x="381634" y="58674"/>
                  </a:lnTo>
                  <a:lnTo>
                    <a:pt x="321944" y="43941"/>
                  </a:lnTo>
                  <a:lnTo>
                    <a:pt x="283209" y="36575"/>
                  </a:lnTo>
                  <a:lnTo>
                    <a:pt x="238505" y="29210"/>
                  </a:lnTo>
                  <a:lnTo>
                    <a:pt x="187832" y="21844"/>
                  </a:lnTo>
                  <a:lnTo>
                    <a:pt x="131190" y="14604"/>
                  </a:lnTo>
                  <a:lnTo>
                    <a:pt x="68579" y="7238"/>
                  </a:lnTo>
                  <a:lnTo>
                    <a:pt x="0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06032" y="5011165"/>
              <a:ext cx="95250" cy="49530"/>
            </a:xfrm>
            <a:custGeom>
              <a:avLst/>
              <a:gdLst/>
              <a:ahLst/>
              <a:cxnLst/>
              <a:rect l="l" t="t" r="r" b="b"/>
              <a:pathLst>
                <a:path w="95250" h="49529">
                  <a:moveTo>
                    <a:pt x="79501" y="0"/>
                  </a:moveTo>
                  <a:lnTo>
                    <a:pt x="0" y="33400"/>
                  </a:lnTo>
                  <a:lnTo>
                    <a:pt x="95250" y="49148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86761" y="3725163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0"/>
                  </a:moveTo>
                  <a:lnTo>
                    <a:pt x="0" y="205231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33167" y="3930357"/>
              <a:ext cx="107950" cy="2023745"/>
            </a:xfrm>
            <a:custGeom>
              <a:avLst/>
              <a:gdLst/>
              <a:ahLst/>
              <a:cxnLst/>
              <a:rect l="l" t="t" r="r" b="b"/>
              <a:pathLst>
                <a:path w="107950" h="2023745">
                  <a:moveTo>
                    <a:pt x="0" y="602907"/>
                  </a:moveTo>
                  <a:lnTo>
                    <a:pt x="107345" y="602907"/>
                  </a:lnTo>
                  <a:lnTo>
                    <a:pt x="107345" y="0"/>
                  </a:lnTo>
                  <a:lnTo>
                    <a:pt x="0" y="0"/>
                  </a:lnTo>
                  <a:lnTo>
                    <a:pt x="0" y="602907"/>
                  </a:lnTo>
                  <a:close/>
                </a:path>
                <a:path w="107950" h="2023745">
                  <a:moveTo>
                    <a:pt x="0" y="2023275"/>
                  </a:moveTo>
                  <a:lnTo>
                    <a:pt x="107345" y="2023275"/>
                  </a:lnTo>
                  <a:lnTo>
                    <a:pt x="107345" y="1420367"/>
                  </a:lnTo>
                  <a:lnTo>
                    <a:pt x="0" y="1420367"/>
                  </a:lnTo>
                  <a:lnTo>
                    <a:pt x="0" y="2023275"/>
                  </a:lnTo>
                  <a:close/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61382" y="5953632"/>
              <a:ext cx="0" cy="103505"/>
            </a:xfrm>
            <a:custGeom>
              <a:avLst/>
              <a:gdLst/>
              <a:ahLst/>
              <a:cxnLst/>
              <a:rect l="l" t="t" r="r" b="b"/>
              <a:pathLst>
                <a:path h="103504">
                  <a:moveTo>
                    <a:pt x="0" y="0"/>
                  </a:moveTo>
                  <a:lnTo>
                    <a:pt x="0" y="103504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07662" y="5350725"/>
              <a:ext cx="107950" cy="603250"/>
            </a:xfrm>
            <a:custGeom>
              <a:avLst/>
              <a:gdLst/>
              <a:ahLst/>
              <a:cxnLst/>
              <a:rect l="l" t="t" r="r" b="b"/>
              <a:pathLst>
                <a:path w="107950" h="603250">
                  <a:moveTo>
                    <a:pt x="0" y="602907"/>
                  </a:moveTo>
                  <a:lnTo>
                    <a:pt x="107344" y="602907"/>
                  </a:lnTo>
                  <a:lnTo>
                    <a:pt x="107344" y="0"/>
                  </a:lnTo>
                  <a:lnTo>
                    <a:pt x="0" y="0"/>
                  </a:lnTo>
                  <a:lnTo>
                    <a:pt x="0" y="602907"/>
                  </a:lnTo>
                  <a:close/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52312" y="5943219"/>
              <a:ext cx="0" cy="103505"/>
            </a:xfrm>
            <a:custGeom>
              <a:avLst/>
              <a:gdLst/>
              <a:ahLst/>
              <a:cxnLst/>
              <a:rect l="l" t="t" r="r" b="b"/>
              <a:pathLst>
                <a:path h="103504">
                  <a:moveTo>
                    <a:pt x="0" y="0"/>
                  </a:moveTo>
                  <a:lnTo>
                    <a:pt x="0" y="103504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33167" y="5340311"/>
              <a:ext cx="3373120" cy="1320165"/>
            </a:xfrm>
            <a:custGeom>
              <a:avLst/>
              <a:gdLst/>
              <a:ahLst/>
              <a:cxnLst/>
              <a:rect l="l" t="t" r="r" b="b"/>
              <a:pathLst>
                <a:path w="3373120" h="1320165">
                  <a:moveTo>
                    <a:pt x="3265551" y="602907"/>
                  </a:moveTo>
                  <a:lnTo>
                    <a:pt x="3372896" y="602907"/>
                  </a:lnTo>
                  <a:lnTo>
                    <a:pt x="3372896" y="0"/>
                  </a:lnTo>
                  <a:lnTo>
                    <a:pt x="3265551" y="0"/>
                  </a:lnTo>
                  <a:lnTo>
                    <a:pt x="3265551" y="602907"/>
                  </a:lnTo>
                  <a:close/>
                </a:path>
                <a:path w="3373120" h="1320165">
                  <a:moveTo>
                    <a:pt x="0" y="1319695"/>
                  </a:moveTo>
                  <a:lnTo>
                    <a:pt x="107345" y="1319695"/>
                  </a:lnTo>
                  <a:lnTo>
                    <a:pt x="107345" y="716788"/>
                  </a:lnTo>
                  <a:lnTo>
                    <a:pt x="0" y="716788"/>
                  </a:lnTo>
                  <a:lnTo>
                    <a:pt x="0" y="1319695"/>
                  </a:lnTo>
                  <a:close/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61382" y="6660006"/>
              <a:ext cx="0" cy="83820"/>
            </a:xfrm>
            <a:custGeom>
              <a:avLst/>
              <a:gdLst/>
              <a:ahLst/>
              <a:cxnLst/>
              <a:rect l="l" t="t" r="r" b="b"/>
              <a:pathLst>
                <a:path h="83820">
                  <a:moveTo>
                    <a:pt x="0" y="0"/>
                  </a:moveTo>
                  <a:lnTo>
                    <a:pt x="0" y="83565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07662" y="6057099"/>
              <a:ext cx="107950" cy="603250"/>
            </a:xfrm>
            <a:custGeom>
              <a:avLst/>
              <a:gdLst/>
              <a:ahLst/>
              <a:cxnLst/>
              <a:rect l="l" t="t" r="r" b="b"/>
              <a:pathLst>
                <a:path w="107950" h="603250">
                  <a:moveTo>
                    <a:pt x="0" y="602907"/>
                  </a:moveTo>
                  <a:lnTo>
                    <a:pt x="107344" y="602907"/>
                  </a:lnTo>
                  <a:lnTo>
                    <a:pt x="107344" y="0"/>
                  </a:lnTo>
                  <a:lnTo>
                    <a:pt x="0" y="0"/>
                  </a:lnTo>
                  <a:lnTo>
                    <a:pt x="0" y="602907"/>
                  </a:lnTo>
                  <a:close/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52312" y="6649592"/>
              <a:ext cx="0" cy="83820"/>
            </a:xfrm>
            <a:custGeom>
              <a:avLst/>
              <a:gdLst/>
              <a:ahLst/>
              <a:cxnLst/>
              <a:rect l="l" t="t" r="r" b="b"/>
              <a:pathLst>
                <a:path h="83820">
                  <a:moveTo>
                    <a:pt x="0" y="0"/>
                  </a:moveTo>
                  <a:lnTo>
                    <a:pt x="0" y="83565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40482" y="5400801"/>
              <a:ext cx="3265804" cy="1249045"/>
            </a:xfrm>
            <a:custGeom>
              <a:avLst/>
              <a:gdLst/>
              <a:ahLst/>
              <a:cxnLst/>
              <a:rect l="l" t="t" r="r" b="b"/>
              <a:pathLst>
                <a:path w="3265804" h="1249045">
                  <a:moveTo>
                    <a:pt x="3158235" y="1248791"/>
                  </a:moveTo>
                  <a:lnTo>
                    <a:pt x="3265581" y="1248791"/>
                  </a:lnTo>
                  <a:lnTo>
                    <a:pt x="3265581" y="645883"/>
                  </a:lnTo>
                  <a:lnTo>
                    <a:pt x="3158235" y="645883"/>
                  </a:lnTo>
                  <a:lnTo>
                    <a:pt x="3158235" y="1248791"/>
                  </a:lnTo>
                  <a:close/>
                </a:path>
                <a:path w="3265804" h="1249045">
                  <a:moveTo>
                    <a:pt x="0" y="25019"/>
                  </a:moveTo>
                  <a:lnTo>
                    <a:pt x="1569084" y="25019"/>
                  </a:lnTo>
                </a:path>
                <a:path w="3265804" h="1249045">
                  <a:moveTo>
                    <a:pt x="1480439" y="49911"/>
                  </a:moveTo>
                  <a:lnTo>
                    <a:pt x="1569084" y="25019"/>
                  </a:lnTo>
                  <a:lnTo>
                    <a:pt x="1480439" y="0"/>
                  </a:lnTo>
                </a:path>
                <a:path w="3265804" h="1249045">
                  <a:moveTo>
                    <a:pt x="1674621" y="119887"/>
                  </a:moveTo>
                  <a:lnTo>
                    <a:pt x="3158235" y="119887"/>
                  </a:lnTo>
                </a:path>
                <a:path w="3265804" h="1249045">
                  <a:moveTo>
                    <a:pt x="3069463" y="144780"/>
                  </a:moveTo>
                  <a:lnTo>
                    <a:pt x="3158235" y="119887"/>
                  </a:lnTo>
                  <a:lnTo>
                    <a:pt x="3069463" y="94996"/>
                  </a:lnTo>
                </a:path>
                <a:path w="3265804" h="1249045">
                  <a:moveTo>
                    <a:pt x="0" y="741807"/>
                  </a:moveTo>
                  <a:lnTo>
                    <a:pt x="1535430" y="741807"/>
                  </a:lnTo>
                </a:path>
                <a:path w="3265804" h="1249045">
                  <a:moveTo>
                    <a:pt x="1446657" y="766699"/>
                  </a:moveTo>
                  <a:lnTo>
                    <a:pt x="1535430" y="741807"/>
                  </a:lnTo>
                  <a:lnTo>
                    <a:pt x="1446657" y="716788"/>
                  </a:lnTo>
                </a:path>
                <a:path w="3265804" h="1249045">
                  <a:moveTo>
                    <a:pt x="1674621" y="836803"/>
                  </a:moveTo>
                  <a:lnTo>
                    <a:pt x="3158235" y="836803"/>
                  </a:lnTo>
                </a:path>
                <a:path w="3265804" h="1249045">
                  <a:moveTo>
                    <a:pt x="3069463" y="861695"/>
                  </a:moveTo>
                  <a:lnTo>
                    <a:pt x="3158235" y="836803"/>
                  </a:lnTo>
                  <a:lnTo>
                    <a:pt x="3069463" y="811784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15104" y="5702045"/>
              <a:ext cx="1483995" cy="10795"/>
            </a:xfrm>
            <a:custGeom>
              <a:avLst/>
              <a:gdLst/>
              <a:ahLst/>
              <a:cxnLst/>
              <a:rect l="l" t="t" r="r" b="b"/>
              <a:pathLst>
                <a:path w="1483995" h="10795">
                  <a:moveTo>
                    <a:pt x="0" y="10413"/>
                  </a:moveTo>
                  <a:lnTo>
                    <a:pt x="1483614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15104" y="5686932"/>
              <a:ext cx="89535" cy="50165"/>
            </a:xfrm>
            <a:custGeom>
              <a:avLst/>
              <a:gdLst/>
              <a:ahLst/>
              <a:cxnLst/>
              <a:rect l="l" t="t" r="r" b="b"/>
              <a:pathLst>
                <a:path w="89535" h="50164">
                  <a:moveTo>
                    <a:pt x="88137" y="0"/>
                  </a:moveTo>
                  <a:lnTo>
                    <a:pt x="0" y="25526"/>
                  </a:lnTo>
                  <a:lnTo>
                    <a:pt x="89281" y="49911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40482" y="5805550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0" y="0"/>
                  </a:moveTo>
                  <a:lnTo>
                    <a:pt x="1567180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40482" y="5780658"/>
              <a:ext cx="88900" cy="50165"/>
            </a:xfrm>
            <a:custGeom>
              <a:avLst/>
              <a:gdLst/>
              <a:ahLst/>
              <a:cxnLst/>
              <a:rect l="l" t="t" r="r" b="b"/>
              <a:pathLst>
                <a:path w="88900" h="50164">
                  <a:moveTo>
                    <a:pt x="88773" y="0"/>
                  </a:moveTo>
                  <a:lnTo>
                    <a:pt x="0" y="24891"/>
                  </a:lnTo>
                  <a:lnTo>
                    <a:pt x="88773" y="49784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15104" y="6440677"/>
              <a:ext cx="1483995" cy="10795"/>
            </a:xfrm>
            <a:custGeom>
              <a:avLst/>
              <a:gdLst/>
              <a:ahLst/>
              <a:cxnLst/>
              <a:rect l="l" t="t" r="r" b="b"/>
              <a:pathLst>
                <a:path w="1483995" h="10795">
                  <a:moveTo>
                    <a:pt x="0" y="10540"/>
                  </a:moveTo>
                  <a:lnTo>
                    <a:pt x="1483614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15104" y="6425564"/>
              <a:ext cx="89535" cy="50165"/>
            </a:xfrm>
            <a:custGeom>
              <a:avLst/>
              <a:gdLst/>
              <a:ahLst/>
              <a:cxnLst/>
              <a:rect l="l" t="t" r="r" b="b"/>
              <a:pathLst>
                <a:path w="89535" h="50164">
                  <a:moveTo>
                    <a:pt x="88137" y="0"/>
                  </a:moveTo>
                  <a:lnTo>
                    <a:pt x="0" y="25654"/>
                  </a:lnTo>
                  <a:lnTo>
                    <a:pt x="89281" y="49911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40482" y="6522338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0" y="0"/>
                  </a:moveTo>
                  <a:lnTo>
                    <a:pt x="1567180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40482" y="6497447"/>
              <a:ext cx="88900" cy="50165"/>
            </a:xfrm>
            <a:custGeom>
              <a:avLst/>
              <a:gdLst/>
              <a:ahLst/>
              <a:cxnLst/>
              <a:rect l="l" t="t" r="r" b="b"/>
              <a:pathLst>
                <a:path w="88900" h="50165">
                  <a:moveTo>
                    <a:pt x="88773" y="0"/>
                  </a:moveTo>
                  <a:lnTo>
                    <a:pt x="0" y="24891"/>
                  </a:lnTo>
                  <a:lnTo>
                    <a:pt x="88773" y="49911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06032" y="5488431"/>
              <a:ext cx="429895" cy="213995"/>
            </a:xfrm>
            <a:custGeom>
              <a:avLst/>
              <a:gdLst/>
              <a:ahLst/>
              <a:cxnLst/>
              <a:rect l="l" t="t" r="r" b="b"/>
              <a:pathLst>
                <a:path w="429895" h="213995">
                  <a:moveTo>
                    <a:pt x="0" y="213613"/>
                  </a:moveTo>
                  <a:lnTo>
                    <a:pt x="68579" y="204850"/>
                  </a:lnTo>
                  <a:lnTo>
                    <a:pt x="131190" y="196087"/>
                  </a:lnTo>
                  <a:lnTo>
                    <a:pt x="187832" y="187198"/>
                  </a:lnTo>
                  <a:lnTo>
                    <a:pt x="238505" y="178307"/>
                  </a:lnTo>
                  <a:lnTo>
                    <a:pt x="283209" y="169417"/>
                  </a:lnTo>
                  <a:lnTo>
                    <a:pt x="321944" y="160527"/>
                  </a:lnTo>
                  <a:lnTo>
                    <a:pt x="381634" y="142748"/>
                  </a:lnTo>
                  <a:lnTo>
                    <a:pt x="417448" y="124840"/>
                  </a:lnTo>
                  <a:lnTo>
                    <a:pt x="429387" y="106806"/>
                  </a:lnTo>
                  <a:lnTo>
                    <a:pt x="426338" y="97916"/>
                  </a:lnTo>
                  <a:lnTo>
                    <a:pt x="381634" y="70992"/>
                  </a:lnTo>
                  <a:lnTo>
                    <a:pt x="321944" y="53212"/>
                  </a:lnTo>
                  <a:lnTo>
                    <a:pt x="283209" y="44323"/>
                  </a:lnTo>
                  <a:lnTo>
                    <a:pt x="238505" y="35432"/>
                  </a:lnTo>
                  <a:lnTo>
                    <a:pt x="187832" y="26542"/>
                  </a:lnTo>
                  <a:lnTo>
                    <a:pt x="131190" y="17652"/>
                  </a:lnTo>
                  <a:lnTo>
                    <a:pt x="68579" y="8889"/>
                  </a:lnTo>
                  <a:lnTo>
                    <a:pt x="0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06032" y="5667120"/>
              <a:ext cx="96520" cy="48895"/>
            </a:xfrm>
            <a:custGeom>
              <a:avLst/>
              <a:gdLst/>
              <a:ahLst/>
              <a:cxnLst/>
              <a:rect l="l" t="t" r="r" b="b"/>
              <a:pathLst>
                <a:path w="96520" h="48895">
                  <a:moveTo>
                    <a:pt x="77342" y="0"/>
                  </a:moveTo>
                  <a:lnTo>
                    <a:pt x="0" y="34925"/>
                  </a:lnTo>
                  <a:lnTo>
                    <a:pt x="96265" y="48640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106032" y="6194805"/>
              <a:ext cx="429895" cy="213995"/>
            </a:xfrm>
            <a:custGeom>
              <a:avLst/>
              <a:gdLst/>
              <a:ahLst/>
              <a:cxnLst/>
              <a:rect l="l" t="t" r="r" b="b"/>
              <a:pathLst>
                <a:path w="429895" h="213995">
                  <a:moveTo>
                    <a:pt x="0" y="213613"/>
                  </a:moveTo>
                  <a:lnTo>
                    <a:pt x="68579" y="204850"/>
                  </a:lnTo>
                  <a:lnTo>
                    <a:pt x="131190" y="196087"/>
                  </a:lnTo>
                  <a:lnTo>
                    <a:pt x="187832" y="187198"/>
                  </a:lnTo>
                  <a:lnTo>
                    <a:pt x="238505" y="178307"/>
                  </a:lnTo>
                  <a:lnTo>
                    <a:pt x="283209" y="169417"/>
                  </a:lnTo>
                  <a:lnTo>
                    <a:pt x="321944" y="160527"/>
                  </a:lnTo>
                  <a:lnTo>
                    <a:pt x="381634" y="142620"/>
                  </a:lnTo>
                  <a:lnTo>
                    <a:pt x="417448" y="124713"/>
                  </a:lnTo>
                  <a:lnTo>
                    <a:pt x="429387" y="106806"/>
                  </a:lnTo>
                  <a:lnTo>
                    <a:pt x="426338" y="97916"/>
                  </a:lnTo>
                  <a:lnTo>
                    <a:pt x="381634" y="70992"/>
                  </a:lnTo>
                  <a:lnTo>
                    <a:pt x="321944" y="53212"/>
                  </a:lnTo>
                  <a:lnTo>
                    <a:pt x="283209" y="44323"/>
                  </a:lnTo>
                  <a:lnTo>
                    <a:pt x="238505" y="35432"/>
                  </a:lnTo>
                  <a:lnTo>
                    <a:pt x="187832" y="26542"/>
                  </a:lnTo>
                  <a:lnTo>
                    <a:pt x="131190" y="17652"/>
                  </a:lnTo>
                  <a:lnTo>
                    <a:pt x="68579" y="8889"/>
                  </a:lnTo>
                  <a:lnTo>
                    <a:pt x="0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06032" y="6373494"/>
              <a:ext cx="96520" cy="48895"/>
            </a:xfrm>
            <a:custGeom>
              <a:avLst/>
              <a:gdLst/>
              <a:ahLst/>
              <a:cxnLst/>
              <a:rect l="l" t="t" r="r" b="b"/>
              <a:pathLst>
                <a:path w="96520" h="48895">
                  <a:moveTo>
                    <a:pt x="77342" y="0"/>
                  </a:moveTo>
                  <a:lnTo>
                    <a:pt x="0" y="34925"/>
                  </a:lnTo>
                  <a:lnTo>
                    <a:pt x="96265" y="48640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61382" y="7346569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40">
                  <a:moveTo>
                    <a:pt x="0" y="0"/>
                  </a:moveTo>
                  <a:lnTo>
                    <a:pt x="0" y="433832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320920" y="7702550"/>
              <a:ext cx="257810" cy="137795"/>
            </a:xfrm>
            <a:custGeom>
              <a:avLst/>
              <a:gdLst/>
              <a:ahLst/>
              <a:cxnLst/>
              <a:rect l="l" t="t" r="r" b="b"/>
              <a:pathLst>
                <a:path w="257810" h="137795">
                  <a:moveTo>
                    <a:pt x="21208" y="2412"/>
                  </a:moveTo>
                  <a:lnTo>
                    <a:pt x="257809" y="135381"/>
                  </a:lnTo>
                </a:path>
                <a:path w="257810" h="137795">
                  <a:moveTo>
                    <a:pt x="245109" y="0"/>
                  </a:moveTo>
                  <a:lnTo>
                    <a:pt x="29590" y="121030"/>
                  </a:lnTo>
                  <a:lnTo>
                    <a:pt x="37973" y="116331"/>
                  </a:lnTo>
                  <a:lnTo>
                    <a:pt x="0" y="137667"/>
                  </a:lnTo>
                </a:path>
              </a:pathLst>
            </a:custGeom>
            <a:ln w="56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52312" y="7336027"/>
              <a:ext cx="0" cy="444500"/>
            </a:xfrm>
            <a:custGeom>
              <a:avLst/>
              <a:gdLst/>
              <a:ahLst/>
              <a:cxnLst/>
              <a:rect l="l" t="t" r="r" b="b"/>
              <a:pathLst>
                <a:path h="444500">
                  <a:moveTo>
                    <a:pt x="0" y="0"/>
                  </a:moveTo>
                  <a:lnTo>
                    <a:pt x="0" y="444372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909944" y="7702550"/>
              <a:ext cx="258445" cy="137795"/>
            </a:xfrm>
            <a:custGeom>
              <a:avLst/>
              <a:gdLst/>
              <a:ahLst/>
              <a:cxnLst/>
              <a:rect l="l" t="t" r="r" b="b"/>
              <a:pathLst>
                <a:path w="258445" h="137795">
                  <a:moveTo>
                    <a:pt x="21081" y="2412"/>
                  </a:moveTo>
                  <a:lnTo>
                    <a:pt x="257937" y="135381"/>
                  </a:lnTo>
                </a:path>
                <a:path w="258445" h="137795">
                  <a:moveTo>
                    <a:pt x="245109" y="0"/>
                  </a:moveTo>
                  <a:lnTo>
                    <a:pt x="29590" y="121030"/>
                  </a:lnTo>
                  <a:lnTo>
                    <a:pt x="38100" y="116331"/>
                  </a:lnTo>
                  <a:lnTo>
                    <a:pt x="0" y="137667"/>
                  </a:lnTo>
                </a:path>
              </a:pathLst>
            </a:custGeom>
            <a:ln w="56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80414" y="6733120"/>
              <a:ext cx="4826000" cy="614045"/>
            </a:xfrm>
            <a:custGeom>
              <a:avLst/>
              <a:gdLst/>
              <a:ahLst/>
              <a:cxnLst/>
              <a:rect l="l" t="t" r="r" b="b"/>
              <a:pathLst>
                <a:path w="4826000" h="614045">
                  <a:moveTo>
                    <a:pt x="3127248" y="613448"/>
                  </a:moveTo>
                  <a:lnTo>
                    <a:pt x="3234593" y="613448"/>
                  </a:lnTo>
                  <a:lnTo>
                    <a:pt x="3234593" y="10540"/>
                  </a:lnTo>
                  <a:lnTo>
                    <a:pt x="3127248" y="10540"/>
                  </a:lnTo>
                  <a:lnTo>
                    <a:pt x="3127248" y="613448"/>
                  </a:lnTo>
                  <a:close/>
                </a:path>
                <a:path w="4826000" h="614045">
                  <a:moveTo>
                    <a:pt x="4718304" y="602907"/>
                  </a:moveTo>
                  <a:lnTo>
                    <a:pt x="4825649" y="602907"/>
                  </a:lnTo>
                  <a:lnTo>
                    <a:pt x="4825649" y="0"/>
                  </a:lnTo>
                  <a:lnTo>
                    <a:pt x="4718304" y="0"/>
                  </a:lnTo>
                  <a:lnTo>
                    <a:pt x="4718304" y="602907"/>
                  </a:lnTo>
                  <a:close/>
                </a:path>
                <a:path w="4826000" h="614045">
                  <a:moveTo>
                    <a:pt x="0" y="95923"/>
                  </a:moveTo>
                  <a:lnTo>
                    <a:pt x="3127248" y="95923"/>
                  </a:lnTo>
                </a:path>
                <a:path w="4826000" h="614045">
                  <a:moveTo>
                    <a:pt x="3038602" y="120942"/>
                  </a:moveTo>
                  <a:lnTo>
                    <a:pt x="3127248" y="95923"/>
                  </a:lnTo>
                  <a:lnTo>
                    <a:pt x="3038602" y="71031"/>
                  </a:lnTo>
                </a:path>
                <a:path w="4826000" h="614045">
                  <a:moveTo>
                    <a:pt x="3234690" y="190919"/>
                  </a:moveTo>
                  <a:lnTo>
                    <a:pt x="4718304" y="190919"/>
                  </a:lnTo>
                </a:path>
                <a:path w="4826000" h="614045">
                  <a:moveTo>
                    <a:pt x="4629531" y="215811"/>
                  </a:moveTo>
                  <a:lnTo>
                    <a:pt x="4718304" y="190919"/>
                  </a:lnTo>
                  <a:lnTo>
                    <a:pt x="4629531" y="166027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15104" y="7094854"/>
              <a:ext cx="1483995" cy="10795"/>
            </a:xfrm>
            <a:custGeom>
              <a:avLst/>
              <a:gdLst/>
              <a:ahLst/>
              <a:cxnLst/>
              <a:rect l="l" t="t" r="r" b="b"/>
              <a:pathLst>
                <a:path w="1483995" h="10795">
                  <a:moveTo>
                    <a:pt x="0" y="10540"/>
                  </a:moveTo>
                  <a:lnTo>
                    <a:pt x="1483614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15104" y="7079869"/>
              <a:ext cx="89535" cy="50165"/>
            </a:xfrm>
            <a:custGeom>
              <a:avLst/>
              <a:gdLst/>
              <a:ahLst/>
              <a:cxnLst/>
              <a:rect l="l" t="t" r="r" b="b"/>
              <a:pathLst>
                <a:path w="89535" h="50165">
                  <a:moveTo>
                    <a:pt x="88137" y="0"/>
                  </a:moveTo>
                  <a:lnTo>
                    <a:pt x="0" y="25527"/>
                  </a:lnTo>
                  <a:lnTo>
                    <a:pt x="89281" y="49784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85240" y="7213600"/>
              <a:ext cx="3122930" cy="0"/>
            </a:xfrm>
            <a:custGeom>
              <a:avLst/>
              <a:gdLst/>
              <a:ahLst/>
              <a:cxnLst/>
              <a:rect l="l" t="t" r="r" b="b"/>
              <a:pathLst>
                <a:path w="3122929">
                  <a:moveTo>
                    <a:pt x="0" y="0"/>
                  </a:moveTo>
                  <a:lnTo>
                    <a:pt x="3122422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85240" y="7188708"/>
              <a:ext cx="88900" cy="50165"/>
            </a:xfrm>
            <a:custGeom>
              <a:avLst/>
              <a:gdLst/>
              <a:ahLst/>
              <a:cxnLst/>
              <a:rect l="l" t="t" r="r" b="b"/>
              <a:pathLst>
                <a:path w="88900" h="50165">
                  <a:moveTo>
                    <a:pt x="88772" y="0"/>
                  </a:moveTo>
                  <a:lnTo>
                    <a:pt x="0" y="24891"/>
                  </a:lnTo>
                  <a:lnTo>
                    <a:pt x="88772" y="49784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06032" y="6881240"/>
              <a:ext cx="429895" cy="213995"/>
            </a:xfrm>
            <a:custGeom>
              <a:avLst/>
              <a:gdLst/>
              <a:ahLst/>
              <a:cxnLst/>
              <a:rect l="l" t="t" r="r" b="b"/>
              <a:pathLst>
                <a:path w="429895" h="213995">
                  <a:moveTo>
                    <a:pt x="0" y="213613"/>
                  </a:moveTo>
                  <a:lnTo>
                    <a:pt x="68579" y="204850"/>
                  </a:lnTo>
                  <a:lnTo>
                    <a:pt x="131190" y="196087"/>
                  </a:lnTo>
                  <a:lnTo>
                    <a:pt x="187832" y="187197"/>
                  </a:lnTo>
                  <a:lnTo>
                    <a:pt x="238505" y="178307"/>
                  </a:lnTo>
                  <a:lnTo>
                    <a:pt x="283209" y="169417"/>
                  </a:lnTo>
                  <a:lnTo>
                    <a:pt x="321944" y="160527"/>
                  </a:lnTo>
                  <a:lnTo>
                    <a:pt x="381634" y="142747"/>
                  </a:lnTo>
                  <a:lnTo>
                    <a:pt x="417448" y="124840"/>
                  </a:lnTo>
                  <a:lnTo>
                    <a:pt x="429387" y="106933"/>
                  </a:lnTo>
                  <a:lnTo>
                    <a:pt x="426338" y="97916"/>
                  </a:lnTo>
                  <a:lnTo>
                    <a:pt x="381634" y="71119"/>
                  </a:lnTo>
                  <a:lnTo>
                    <a:pt x="321944" y="53212"/>
                  </a:lnTo>
                  <a:lnTo>
                    <a:pt x="283209" y="44322"/>
                  </a:lnTo>
                  <a:lnTo>
                    <a:pt x="238505" y="35432"/>
                  </a:lnTo>
                  <a:lnTo>
                    <a:pt x="187832" y="26542"/>
                  </a:lnTo>
                  <a:lnTo>
                    <a:pt x="131190" y="17652"/>
                  </a:lnTo>
                  <a:lnTo>
                    <a:pt x="68579" y="8889"/>
                  </a:lnTo>
                  <a:lnTo>
                    <a:pt x="0" y="0"/>
                  </a:lnTo>
                </a:path>
              </a:pathLst>
            </a:custGeom>
            <a:ln w="375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106032" y="7059929"/>
              <a:ext cx="96520" cy="48895"/>
            </a:xfrm>
            <a:custGeom>
              <a:avLst/>
              <a:gdLst/>
              <a:ahLst/>
              <a:cxnLst/>
              <a:rect l="l" t="t" r="r" b="b"/>
              <a:pathLst>
                <a:path w="96520" h="48895">
                  <a:moveTo>
                    <a:pt x="77342" y="0"/>
                  </a:moveTo>
                  <a:lnTo>
                    <a:pt x="0" y="34925"/>
                  </a:lnTo>
                  <a:lnTo>
                    <a:pt x="96265" y="48640"/>
                  </a:lnTo>
                </a:path>
              </a:pathLst>
            </a:custGeom>
            <a:ln w="3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221097" y="5549645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h="56514">
                  <a:moveTo>
                    <a:pt x="0" y="0"/>
                  </a:moveTo>
                  <a:lnTo>
                    <a:pt x="0" y="560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134105" y="6664197"/>
            <a:ext cx="597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Conf</a:t>
            </a:r>
            <a:r>
              <a:rPr sz="600" spc="10" dirty="0">
                <a:latin typeface="Arial MT"/>
                <a:cs typeface="Arial MT"/>
              </a:rPr>
              <a:t>i</a:t>
            </a:r>
            <a:r>
              <a:rPr sz="600" spc="-35" dirty="0">
                <a:latin typeface="Arial MT"/>
                <a:cs typeface="Arial MT"/>
              </a:rPr>
              <a:t>r</a:t>
            </a:r>
            <a:r>
              <a:rPr sz="600" dirty="0">
                <a:latin typeface="Arial MT"/>
                <a:cs typeface="Arial MT"/>
              </a:rPr>
              <a:t>m</a:t>
            </a:r>
            <a:r>
              <a:rPr sz="600" spc="5" dirty="0">
                <a:latin typeface="Arial MT"/>
                <a:cs typeface="Arial MT"/>
              </a:rPr>
              <a:t> 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spc="-15" dirty="0">
                <a:latin typeface="Arial MT"/>
                <a:cs typeface="Arial MT"/>
              </a:rPr>
              <a:t>c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16885" y="4188713"/>
            <a:ext cx="14801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 MT"/>
                <a:cs typeface="Arial MT"/>
              </a:rPr>
              <a:t>Provide</a:t>
            </a:r>
            <a:r>
              <a:rPr sz="600" spc="-2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search</a:t>
            </a:r>
            <a:r>
              <a:rPr sz="600" spc="-30" dirty="0">
                <a:latin typeface="Arial MT"/>
                <a:cs typeface="Arial MT"/>
              </a:rPr>
              <a:t> </a:t>
            </a:r>
            <a:r>
              <a:rPr sz="600" spc="-15" dirty="0">
                <a:latin typeface="Arial MT"/>
                <a:cs typeface="Arial MT"/>
              </a:rPr>
              <a:t>Details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53436" y="2216023"/>
            <a:ext cx="30778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Sequence</a:t>
            </a:r>
            <a:r>
              <a:rPr sz="16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diagram</a:t>
            </a:r>
            <a:r>
              <a:rPr sz="16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600" b="1" u="heavy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Book</a:t>
            </a:r>
            <a:r>
              <a:rPr sz="1600" b="1" u="heavy" spc="-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Services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762625" y="3569589"/>
            <a:ext cx="422275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5" dirty="0">
                <a:latin typeface="Arial MT"/>
                <a:cs typeface="Arial MT"/>
              </a:rPr>
              <a:t>D</a:t>
            </a:r>
            <a:r>
              <a:rPr sz="750" spc="-35" dirty="0">
                <a:latin typeface="Arial MT"/>
                <a:cs typeface="Arial MT"/>
              </a:rPr>
              <a:t>a</a:t>
            </a:r>
            <a:r>
              <a:rPr sz="750" dirty="0">
                <a:latin typeface="Arial MT"/>
                <a:cs typeface="Arial MT"/>
              </a:rPr>
              <a:t>t</a:t>
            </a:r>
            <a:r>
              <a:rPr sz="750" spc="-35" dirty="0">
                <a:latin typeface="Arial MT"/>
                <a:cs typeface="Arial MT"/>
              </a:rPr>
              <a:t>a</a:t>
            </a:r>
            <a:r>
              <a:rPr sz="750" spc="10" dirty="0">
                <a:latin typeface="Arial MT"/>
                <a:cs typeface="Arial MT"/>
              </a:rPr>
              <a:t>b</a:t>
            </a:r>
            <a:r>
              <a:rPr sz="750" spc="-35" dirty="0">
                <a:latin typeface="Arial MT"/>
                <a:cs typeface="Arial MT"/>
              </a:rPr>
              <a:t>a</a:t>
            </a:r>
            <a:r>
              <a:rPr sz="750" spc="5" dirty="0">
                <a:latin typeface="Arial MT"/>
                <a:cs typeface="Arial MT"/>
              </a:rPr>
              <a:t>s</a:t>
            </a:r>
            <a:r>
              <a:rPr sz="750" spc="-5" dirty="0">
                <a:latin typeface="Arial MT"/>
                <a:cs typeface="Arial MT"/>
              </a:rPr>
              <a:t>e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152394" y="3935729"/>
            <a:ext cx="5695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ea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-5" dirty="0">
                <a:latin typeface="Arial MT"/>
                <a:cs typeface="Arial MT"/>
              </a:rPr>
              <a:t>h</a:t>
            </a:r>
            <a:r>
              <a:rPr sz="600" spc="-20" dirty="0">
                <a:latin typeface="Arial MT"/>
                <a:cs typeface="Arial MT"/>
              </a:rPr>
              <a:t> 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5" dirty="0">
                <a:latin typeface="Arial MT"/>
                <a:cs typeface="Arial MT"/>
              </a:rPr>
              <a:t>i</a:t>
            </a:r>
            <a:r>
              <a:rPr sz="600" spc="-15" dirty="0">
                <a:latin typeface="Arial MT"/>
                <a:cs typeface="Arial MT"/>
              </a:rPr>
              <a:t>c</a:t>
            </a:r>
            <a:r>
              <a:rPr sz="600" spc="-30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82997" y="3947921"/>
            <a:ext cx="734695" cy="19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85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Get</a:t>
            </a:r>
            <a:r>
              <a:rPr sz="600" spc="10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Search</a:t>
            </a:r>
            <a:r>
              <a:rPr sz="600" spc="-15" dirty="0">
                <a:latin typeface="Arial MT"/>
                <a:cs typeface="Arial MT"/>
              </a:rPr>
              <a:t> Services</a:t>
            </a:r>
            <a:endParaRPr sz="600">
              <a:latin typeface="Arial MT"/>
              <a:cs typeface="Arial MT"/>
            </a:endParaRPr>
          </a:p>
          <a:p>
            <a:pPr marL="393700">
              <a:lnSpc>
                <a:spcPts val="685"/>
              </a:lnSpc>
            </a:pPr>
            <a:r>
              <a:rPr sz="600" spc="-15" dirty="0">
                <a:latin typeface="Arial MT"/>
                <a:cs typeface="Arial MT"/>
              </a:rPr>
              <a:t>Details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525006" y="4078985"/>
            <a:ext cx="215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Arial MT"/>
                <a:cs typeface="Arial MT"/>
              </a:rPr>
              <a:t>V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35" dirty="0">
                <a:latin typeface="Arial MT"/>
                <a:cs typeface="Arial MT"/>
              </a:rPr>
              <a:t>r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dirty="0">
                <a:latin typeface="Arial MT"/>
                <a:cs typeface="Arial MT"/>
              </a:rPr>
              <a:t>fy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842391" y="4716271"/>
            <a:ext cx="15640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Arial MT"/>
                <a:cs typeface="Arial MT"/>
              </a:rPr>
              <a:t>B</a:t>
            </a:r>
            <a:r>
              <a:rPr sz="600" spc="-5" dirty="0">
                <a:latin typeface="Arial MT"/>
                <a:cs typeface="Arial MT"/>
              </a:rPr>
              <a:t>oo</a:t>
            </a:r>
            <a:r>
              <a:rPr sz="600" dirty="0">
                <a:latin typeface="Arial MT"/>
                <a:cs typeface="Arial MT"/>
              </a:rPr>
              <a:t>k</a:t>
            </a:r>
            <a:r>
              <a:rPr sz="600" spc="-10" dirty="0">
                <a:latin typeface="Arial MT"/>
                <a:cs typeface="Arial MT"/>
              </a:rPr>
              <a:t> </a:t>
            </a:r>
            <a:r>
              <a:rPr sz="600" spc="-20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5" dirty="0">
                <a:latin typeface="Arial MT"/>
                <a:cs typeface="Arial MT"/>
              </a:rPr>
              <a:t>i</a:t>
            </a:r>
            <a:r>
              <a:rPr sz="600" spc="-15" dirty="0">
                <a:latin typeface="Arial MT"/>
                <a:cs typeface="Arial MT"/>
              </a:rPr>
              <a:t>c</a:t>
            </a:r>
            <a:r>
              <a:rPr sz="600" spc="-30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516885" y="4789423"/>
            <a:ext cx="14801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 MT"/>
                <a:cs typeface="Arial MT"/>
              </a:rPr>
              <a:t>Book</a:t>
            </a:r>
            <a:r>
              <a:rPr sz="600" spc="-2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Services </a:t>
            </a:r>
            <a:r>
              <a:rPr sz="600" spc="-20" dirty="0">
                <a:latin typeface="Arial MT"/>
                <a:cs typeface="Arial MT"/>
              </a:rPr>
              <a:t>Details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558533" y="5103367"/>
            <a:ext cx="215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Arial MT"/>
                <a:cs typeface="Arial MT"/>
              </a:rPr>
              <a:t>V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35" dirty="0">
                <a:latin typeface="Arial MT"/>
                <a:cs typeface="Arial MT"/>
              </a:rPr>
              <a:t>r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dirty="0">
                <a:latin typeface="Arial MT"/>
                <a:cs typeface="Arial MT"/>
              </a:rPr>
              <a:t>fy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842391" y="5523991"/>
            <a:ext cx="15640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Can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5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45" dirty="0">
                <a:latin typeface="Arial MT"/>
                <a:cs typeface="Arial MT"/>
              </a:rPr>
              <a:t> </a:t>
            </a:r>
            <a:r>
              <a:rPr sz="600" spc="5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spc="-15" dirty="0">
                <a:latin typeface="Arial MT"/>
                <a:cs typeface="Arial MT"/>
              </a:rPr>
              <a:t>c</a:t>
            </a:r>
            <a:r>
              <a:rPr sz="600" spc="-30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516885" y="5627623"/>
            <a:ext cx="14801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Can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5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45" dirty="0">
                <a:latin typeface="Arial MT"/>
                <a:cs typeface="Arial MT"/>
              </a:rPr>
              <a:t> </a:t>
            </a:r>
            <a:r>
              <a:rPr sz="600" spc="5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5" dirty="0">
                <a:latin typeface="Arial MT"/>
                <a:cs typeface="Arial MT"/>
              </a:rPr>
              <a:t>i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 D</a:t>
            </a:r>
            <a:r>
              <a:rPr sz="600" spc="-30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t</a:t>
            </a:r>
            <a:r>
              <a:rPr sz="600" spc="-25" dirty="0">
                <a:latin typeface="Arial MT"/>
                <a:cs typeface="Arial MT"/>
              </a:rPr>
              <a:t>a</a:t>
            </a:r>
            <a:r>
              <a:rPr sz="600" spc="-20" dirty="0">
                <a:latin typeface="Arial MT"/>
                <a:cs typeface="Arial MT"/>
              </a:rPr>
              <a:t>il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558533" y="5740399"/>
            <a:ext cx="215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Arial MT"/>
                <a:cs typeface="Arial MT"/>
              </a:rPr>
              <a:t>V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35" dirty="0">
                <a:latin typeface="Arial MT"/>
                <a:cs typeface="Arial MT"/>
              </a:rPr>
              <a:t>r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dirty="0">
                <a:latin typeface="Arial MT"/>
                <a:cs typeface="Arial MT"/>
              </a:rPr>
              <a:t>fy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842391" y="6307581"/>
            <a:ext cx="15640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Confirm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Services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576317" y="6386829"/>
            <a:ext cx="8502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Confirm</a:t>
            </a:r>
            <a:r>
              <a:rPr sz="600" spc="-1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Services </a:t>
            </a:r>
            <a:r>
              <a:rPr sz="600" spc="-15" dirty="0">
                <a:latin typeface="Arial MT"/>
                <a:cs typeface="Arial MT"/>
              </a:rPr>
              <a:t>Details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558533" y="6499605"/>
            <a:ext cx="215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Arial MT"/>
                <a:cs typeface="Arial MT"/>
              </a:rPr>
              <a:t>V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35" dirty="0">
                <a:latin typeface="Arial MT"/>
                <a:cs typeface="Arial MT"/>
              </a:rPr>
              <a:t>r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dirty="0">
                <a:latin typeface="Arial MT"/>
                <a:cs typeface="Arial MT"/>
              </a:rPr>
              <a:t>fy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287098" y="7033386"/>
            <a:ext cx="15474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853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Con</a:t>
            </a:r>
            <a:r>
              <a:rPr sz="600" dirty="0">
                <a:latin typeface="Arial MT"/>
                <a:cs typeface="Arial MT"/>
              </a:rPr>
              <a:t>fo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dirty="0">
                <a:latin typeface="Arial MT"/>
                <a:cs typeface="Arial MT"/>
              </a:rPr>
              <a:t>m</a:t>
            </a:r>
            <a:r>
              <a:rPr sz="600" spc="-20" dirty="0">
                <a:latin typeface="Arial MT"/>
                <a:cs typeface="Arial MT"/>
              </a:rPr>
              <a:t> </a:t>
            </a:r>
            <a:r>
              <a:rPr sz="600" spc="5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-30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554982" y="7118730"/>
            <a:ext cx="875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Conform</a:t>
            </a:r>
            <a:r>
              <a:rPr sz="600" spc="-10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Services</a:t>
            </a:r>
            <a:r>
              <a:rPr sz="600" spc="-20" dirty="0">
                <a:latin typeface="Arial MT"/>
                <a:cs typeface="Arial MT"/>
              </a:rPr>
              <a:t> </a:t>
            </a:r>
            <a:r>
              <a:rPr sz="600" spc="-15" dirty="0">
                <a:latin typeface="Arial MT"/>
                <a:cs typeface="Arial MT"/>
              </a:rPr>
              <a:t>Details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55485" y="7225410"/>
            <a:ext cx="215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Arial MT"/>
                <a:cs typeface="Arial MT"/>
              </a:rPr>
              <a:t>V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35" dirty="0">
                <a:latin typeface="Arial MT"/>
                <a:cs typeface="Arial MT"/>
              </a:rPr>
              <a:t>r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dirty="0">
                <a:latin typeface="Arial MT"/>
                <a:cs typeface="Arial MT"/>
              </a:rPr>
              <a:t>fy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01620" y="7457058"/>
            <a:ext cx="6216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Con</a:t>
            </a:r>
            <a:r>
              <a:rPr sz="600" dirty="0">
                <a:latin typeface="Arial MT"/>
                <a:cs typeface="Arial MT"/>
              </a:rPr>
              <a:t>fo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dirty="0">
                <a:latin typeface="Arial MT"/>
                <a:cs typeface="Arial MT"/>
              </a:rPr>
              <a:t>m</a:t>
            </a:r>
            <a:r>
              <a:rPr sz="600" spc="-15" dirty="0">
                <a:latin typeface="Arial MT"/>
                <a:cs typeface="Arial MT"/>
              </a:rPr>
              <a:t> </a:t>
            </a:r>
            <a:r>
              <a:rPr sz="600" spc="5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-30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737861" y="7286370"/>
            <a:ext cx="6216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Con</a:t>
            </a:r>
            <a:r>
              <a:rPr sz="600" dirty="0">
                <a:latin typeface="Arial MT"/>
                <a:cs typeface="Arial MT"/>
              </a:rPr>
              <a:t>fo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dirty="0">
                <a:latin typeface="Arial MT"/>
                <a:cs typeface="Arial MT"/>
              </a:rPr>
              <a:t>m</a:t>
            </a:r>
            <a:r>
              <a:rPr sz="600" spc="-15" dirty="0">
                <a:latin typeface="Arial MT"/>
                <a:cs typeface="Arial MT"/>
              </a:rPr>
              <a:t> </a:t>
            </a:r>
            <a:r>
              <a:rPr sz="600" spc="5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-30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56150" y="6581902"/>
            <a:ext cx="597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Conf</a:t>
            </a:r>
            <a:r>
              <a:rPr sz="600" spc="10" dirty="0">
                <a:latin typeface="Arial MT"/>
                <a:cs typeface="Arial MT"/>
              </a:rPr>
              <a:t>i</a:t>
            </a:r>
            <a:r>
              <a:rPr sz="600" spc="-35" dirty="0">
                <a:latin typeface="Arial MT"/>
                <a:cs typeface="Arial MT"/>
              </a:rPr>
              <a:t>r</a:t>
            </a:r>
            <a:r>
              <a:rPr sz="600" dirty="0">
                <a:latin typeface="Arial MT"/>
                <a:cs typeface="Arial MT"/>
              </a:rPr>
              <a:t>m</a:t>
            </a:r>
            <a:r>
              <a:rPr sz="600" spc="5" dirty="0">
                <a:latin typeface="Arial MT"/>
                <a:cs typeface="Arial MT"/>
              </a:rPr>
              <a:t> 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spc="-15" dirty="0">
                <a:latin typeface="Arial MT"/>
                <a:cs typeface="Arial MT"/>
              </a:rPr>
              <a:t>c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780534" y="5801613"/>
            <a:ext cx="563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Can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5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40" dirty="0">
                <a:latin typeface="Arial MT"/>
                <a:cs typeface="Arial MT"/>
              </a:rPr>
              <a:t> </a:t>
            </a:r>
            <a:r>
              <a:rPr sz="600" spc="5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spc="-15" dirty="0">
                <a:latin typeface="Arial MT"/>
                <a:cs typeface="Arial MT"/>
              </a:rPr>
              <a:t>c</a:t>
            </a:r>
            <a:r>
              <a:rPr sz="600" spc="-30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155442" y="5902197"/>
            <a:ext cx="563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Can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5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45" dirty="0">
                <a:latin typeface="Arial MT"/>
                <a:cs typeface="Arial MT"/>
              </a:rPr>
              <a:t> </a:t>
            </a:r>
            <a:r>
              <a:rPr sz="600" spc="5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-20" dirty="0">
                <a:latin typeface="Arial MT"/>
                <a:cs typeface="Arial MT"/>
              </a:rPr>
              <a:t>i</a:t>
            </a:r>
            <a:r>
              <a:rPr sz="600" spc="-15" dirty="0">
                <a:latin typeface="Arial MT"/>
                <a:cs typeface="Arial MT"/>
              </a:rPr>
              <a:t>c</a:t>
            </a:r>
            <a:r>
              <a:rPr sz="600" spc="-30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58614" y="5121655"/>
            <a:ext cx="8261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 MT"/>
                <a:cs typeface="Arial MT"/>
              </a:rPr>
              <a:t>Provide</a:t>
            </a:r>
            <a:r>
              <a:rPr sz="600" spc="-3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services</a:t>
            </a:r>
            <a:r>
              <a:rPr sz="600" spc="-20" dirty="0">
                <a:latin typeface="Arial MT"/>
                <a:cs typeface="Arial MT"/>
              </a:rPr>
              <a:t> </a:t>
            </a:r>
            <a:r>
              <a:rPr sz="600" spc="-15" dirty="0">
                <a:latin typeface="Arial MT"/>
                <a:cs typeface="Arial MT"/>
              </a:rPr>
              <a:t>Details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908554" y="5136895"/>
            <a:ext cx="8261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Arial MT"/>
                <a:cs typeface="Arial MT"/>
              </a:rPr>
              <a:t>P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600" spc="-5" dirty="0">
                <a:latin typeface="Arial MT"/>
                <a:cs typeface="Arial MT"/>
              </a:rPr>
              <a:t>o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5" dirty="0">
                <a:latin typeface="Arial MT"/>
                <a:cs typeface="Arial MT"/>
              </a:rPr>
              <a:t>i</a:t>
            </a:r>
            <a:r>
              <a:rPr sz="600" spc="-5" dirty="0">
                <a:latin typeface="Arial MT"/>
                <a:cs typeface="Arial MT"/>
              </a:rPr>
              <a:t>de</a:t>
            </a:r>
            <a:r>
              <a:rPr sz="600" spc="-20" dirty="0">
                <a:latin typeface="Arial MT"/>
                <a:cs typeface="Arial MT"/>
              </a:rPr>
              <a:t> </a:t>
            </a:r>
            <a:r>
              <a:rPr sz="600" spc="10" dirty="0">
                <a:latin typeface="Arial MT"/>
                <a:cs typeface="Arial MT"/>
              </a:rPr>
              <a:t>s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spc="15" dirty="0">
                <a:latin typeface="Arial MT"/>
                <a:cs typeface="Arial MT"/>
              </a:rPr>
              <a:t>r</a:t>
            </a:r>
            <a:r>
              <a:rPr sz="600" spc="-40" dirty="0">
                <a:latin typeface="Arial MT"/>
                <a:cs typeface="Arial MT"/>
              </a:rPr>
              <a:t>v</a:t>
            </a:r>
            <a:r>
              <a:rPr sz="600" spc="5" dirty="0">
                <a:latin typeface="Arial MT"/>
                <a:cs typeface="Arial MT"/>
              </a:rPr>
              <a:t>i</a:t>
            </a:r>
            <a:r>
              <a:rPr sz="600" spc="10" dirty="0">
                <a:latin typeface="Arial MT"/>
                <a:cs typeface="Arial MT"/>
              </a:rPr>
              <a:t>c</a:t>
            </a:r>
            <a:r>
              <a:rPr sz="600" spc="-5" dirty="0">
                <a:latin typeface="Arial MT"/>
                <a:cs typeface="Arial MT"/>
              </a:rPr>
              <a:t>e</a:t>
            </a:r>
            <a:r>
              <a:rPr sz="600" dirty="0">
                <a:latin typeface="Arial MT"/>
                <a:cs typeface="Arial MT"/>
              </a:rPr>
              <a:t>s</a:t>
            </a:r>
            <a:r>
              <a:rPr sz="600" spc="-1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De</a:t>
            </a:r>
            <a:r>
              <a:rPr sz="600" spc="-25" dirty="0">
                <a:latin typeface="Arial MT"/>
                <a:cs typeface="Arial MT"/>
              </a:rPr>
              <a:t>t</a:t>
            </a:r>
            <a:r>
              <a:rPr sz="600" spc="-30" dirty="0">
                <a:latin typeface="Arial MT"/>
                <a:cs typeface="Arial MT"/>
              </a:rPr>
              <a:t>a</a:t>
            </a:r>
            <a:r>
              <a:rPr sz="600" spc="-20" dirty="0">
                <a:latin typeface="Arial MT"/>
                <a:cs typeface="Arial MT"/>
              </a:rPr>
              <a:t>il</a:t>
            </a:r>
            <a:r>
              <a:rPr sz="600" dirty="0"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842391" y="4304537"/>
            <a:ext cx="15640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 MT"/>
                <a:cs typeface="Arial MT"/>
              </a:rPr>
              <a:t>Provide</a:t>
            </a:r>
            <a:r>
              <a:rPr sz="600" spc="-3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search</a:t>
            </a:r>
            <a:r>
              <a:rPr sz="600" spc="-30" dirty="0">
                <a:latin typeface="Arial MT"/>
                <a:cs typeface="Arial MT"/>
              </a:rPr>
              <a:t> </a:t>
            </a:r>
            <a:r>
              <a:rPr sz="600" spc="-15" dirty="0">
                <a:latin typeface="Arial MT"/>
                <a:cs typeface="Arial MT"/>
              </a:rPr>
              <a:t>Details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140200" y="3555745"/>
            <a:ext cx="642620" cy="176530"/>
          </a:xfrm>
          <a:prstGeom prst="rect">
            <a:avLst/>
          </a:prstGeom>
          <a:ln w="3757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750" spc="-15" dirty="0">
                <a:latin typeface="Arial MT"/>
                <a:cs typeface="Arial MT"/>
              </a:rPr>
              <a:t>System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465070" y="3555745"/>
            <a:ext cx="642620" cy="176530"/>
          </a:xfrm>
          <a:prstGeom prst="rect">
            <a:avLst/>
          </a:prstGeom>
          <a:ln w="3757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225"/>
              </a:spcBef>
            </a:pPr>
            <a:r>
              <a:rPr sz="750" spc="-20" dirty="0">
                <a:latin typeface="Arial MT"/>
                <a:cs typeface="Arial MT"/>
              </a:rPr>
              <a:t>User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14400" y="3506850"/>
            <a:ext cx="668655" cy="225425"/>
          </a:xfrm>
          <a:prstGeom prst="rect">
            <a:avLst/>
          </a:prstGeom>
          <a:ln w="3757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67310" marR="251460" indent="30480">
              <a:lnSpc>
                <a:spcPts val="770"/>
              </a:lnSpc>
              <a:spcBef>
                <a:spcPts val="235"/>
              </a:spcBef>
            </a:pPr>
            <a:r>
              <a:rPr sz="750" dirty="0">
                <a:latin typeface="Arial MT"/>
                <a:cs typeface="Arial MT"/>
              </a:rPr>
              <a:t>S</a:t>
            </a:r>
            <a:r>
              <a:rPr sz="750" spc="-35" dirty="0">
                <a:latin typeface="Arial MT"/>
                <a:cs typeface="Arial MT"/>
              </a:rPr>
              <a:t>e</a:t>
            </a:r>
            <a:r>
              <a:rPr sz="750" spc="-15" dirty="0">
                <a:latin typeface="Arial MT"/>
                <a:cs typeface="Arial MT"/>
              </a:rPr>
              <a:t>r</a:t>
            </a:r>
            <a:r>
              <a:rPr sz="750" spc="-20" dirty="0">
                <a:latin typeface="Arial MT"/>
                <a:cs typeface="Arial MT"/>
              </a:rPr>
              <a:t>v</a:t>
            </a:r>
            <a:r>
              <a:rPr sz="750" spc="-5" dirty="0">
                <a:latin typeface="Arial MT"/>
                <a:cs typeface="Arial MT"/>
              </a:rPr>
              <a:t>i</a:t>
            </a:r>
            <a:r>
              <a:rPr sz="750" spc="5" dirty="0">
                <a:latin typeface="Arial MT"/>
                <a:cs typeface="Arial MT"/>
              </a:rPr>
              <a:t>c</a:t>
            </a:r>
            <a:r>
              <a:rPr sz="750" spc="-5" dirty="0">
                <a:latin typeface="Arial MT"/>
                <a:cs typeface="Arial MT"/>
              </a:rPr>
              <a:t>e  </a:t>
            </a:r>
            <a:r>
              <a:rPr sz="750" dirty="0">
                <a:latin typeface="Arial MT"/>
                <a:cs typeface="Arial MT"/>
              </a:rPr>
              <a:t>P</a:t>
            </a:r>
            <a:r>
              <a:rPr sz="750" spc="-15" dirty="0">
                <a:latin typeface="Arial MT"/>
                <a:cs typeface="Arial MT"/>
              </a:rPr>
              <a:t>r</a:t>
            </a:r>
            <a:r>
              <a:rPr sz="750" spc="-35" dirty="0">
                <a:latin typeface="Arial MT"/>
                <a:cs typeface="Arial MT"/>
              </a:rPr>
              <a:t>o</a:t>
            </a:r>
            <a:r>
              <a:rPr sz="750" spc="-20" dirty="0">
                <a:latin typeface="Arial MT"/>
                <a:cs typeface="Arial MT"/>
              </a:rPr>
              <a:t>v</a:t>
            </a:r>
            <a:r>
              <a:rPr sz="750" spc="-5" dirty="0">
                <a:latin typeface="Arial MT"/>
                <a:cs typeface="Arial MT"/>
              </a:rPr>
              <a:t>i</a:t>
            </a:r>
            <a:r>
              <a:rPr sz="750" spc="-15" dirty="0">
                <a:latin typeface="Arial MT"/>
                <a:cs typeface="Arial MT"/>
              </a:rPr>
              <a:t>d</a:t>
            </a:r>
            <a:r>
              <a:rPr sz="750" spc="-35" dirty="0">
                <a:latin typeface="Arial MT"/>
                <a:cs typeface="Arial MT"/>
              </a:rPr>
              <a:t>e</a:t>
            </a:r>
            <a:r>
              <a:rPr sz="750" spc="-5" dirty="0">
                <a:latin typeface="Arial MT"/>
                <a:cs typeface="Arial MT"/>
              </a:rPr>
              <a:t>r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15944" y="2051430"/>
            <a:ext cx="12960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</a:t>
            </a:r>
            <a:r>
              <a:rPr sz="1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ss</a:t>
            </a:r>
            <a:r>
              <a:rPr sz="1600" b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iag</a:t>
            </a:r>
            <a:r>
              <a:rPr sz="16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am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799"/>
            <a:ext cx="6955790" cy="10086340"/>
            <a:chOff x="304800" y="304799"/>
            <a:chExt cx="6955790" cy="10086340"/>
          </a:xfrm>
        </p:grpSpPr>
        <p:sp>
          <p:nvSpPr>
            <p:cNvPr id="5" name="object 5"/>
            <p:cNvSpPr/>
            <p:nvPr/>
          </p:nvSpPr>
          <p:spPr>
            <a:xfrm>
              <a:off x="304800" y="304799"/>
              <a:ext cx="6955790" cy="10086340"/>
            </a:xfrm>
            <a:custGeom>
              <a:avLst/>
              <a:gdLst/>
              <a:ahLst/>
              <a:cxnLst/>
              <a:rect l="l" t="t" r="r" b="b"/>
              <a:pathLst>
                <a:path w="6955790" h="10086340">
                  <a:moveTo>
                    <a:pt x="6955536" y="0"/>
                  </a:moveTo>
                  <a:lnTo>
                    <a:pt x="6928104" y="0"/>
                  </a:lnTo>
                  <a:lnTo>
                    <a:pt x="6928104" y="27432"/>
                  </a:lnTo>
                  <a:lnTo>
                    <a:pt x="6928104" y="10058400"/>
                  </a:lnTo>
                  <a:lnTo>
                    <a:pt x="27432" y="10058400"/>
                  </a:lnTo>
                  <a:lnTo>
                    <a:pt x="27432" y="27432"/>
                  </a:lnTo>
                  <a:lnTo>
                    <a:pt x="6928104" y="27432"/>
                  </a:lnTo>
                  <a:lnTo>
                    <a:pt x="6928104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10058400"/>
                  </a:lnTo>
                  <a:lnTo>
                    <a:pt x="0" y="10085832"/>
                  </a:lnTo>
                  <a:lnTo>
                    <a:pt x="27432" y="10085832"/>
                  </a:lnTo>
                  <a:lnTo>
                    <a:pt x="6928104" y="10085832"/>
                  </a:lnTo>
                  <a:lnTo>
                    <a:pt x="6955536" y="10085832"/>
                  </a:lnTo>
                  <a:lnTo>
                    <a:pt x="6955536" y="10058400"/>
                  </a:lnTo>
                  <a:lnTo>
                    <a:pt x="6955536" y="27432"/>
                  </a:lnTo>
                  <a:lnTo>
                    <a:pt x="6955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2718942"/>
              <a:ext cx="5867400" cy="45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535" y="2112390"/>
            <a:ext cx="14865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0" dirty="0">
                <a:latin typeface="Times New Roman"/>
                <a:cs typeface="Times New Roman"/>
              </a:rPr>
              <a:t>6.5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5" dirty="0">
                <a:latin typeface="Times New Roman"/>
                <a:cs typeface="Times New Roman"/>
              </a:rPr>
              <a:t>ER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Diagram: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799"/>
            <a:ext cx="6955790" cy="10086340"/>
            <a:chOff x="304800" y="304799"/>
            <a:chExt cx="6955790" cy="10086340"/>
          </a:xfrm>
        </p:grpSpPr>
        <p:sp>
          <p:nvSpPr>
            <p:cNvPr id="5" name="object 5"/>
            <p:cNvSpPr/>
            <p:nvPr/>
          </p:nvSpPr>
          <p:spPr>
            <a:xfrm>
              <a:off x="304800" y="304799"/>
              <a:ext cx="6955790" cy="10086340"/>
            </a:xfrm>
            <a:custGeom>
              <a:avLst/>
              <a:gdLst/>
              <a:ahLst/>
              <a:cxnLst/>
              <a:rect l="l" t="t" r="r" b="b"/>
              <a:pathLst>
                <a:path w="6955790" h="10086340">
                  <a:moveTo>
                    <a:pt x="6955536" y="0"/>
                  </a:moveTo>
                  <a:lnTo>
                    <a:pt x="6928104" y="0"/>
                  </a:lnTo>
                  <a:lnTo>
                    <a:pt x="6928104" y="27432"/>
                  </a:lnTo>
                  <a:lnTo>
                    <a:pt x="6928104" y="10058400"/>
                  </a:lnTo>
                  <a:lnTo>
                    <a:pt x="27432" y="10058400"/>
                  </a:lnTo>
                  <a:lnTo>
                    <a:pt x="27432" y="27432"/>
                  </a:lnTo>
                  <a:lnTo>
                    <a:pt x="6928104" y="27432"/>
                  </a:lnTo>
                  <a:lnTo>
                    <a:pt x="6928104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10058400"/>
                  </a:lnTo>
                  <a:lnTo>
                    <a:pt x="0" y="10085832"/>
                  </a:lnTo>
                  <a:lnTo>
                    <a:pt x="27432" y="10085832"/>
                  </a:lnTo>
                  <a:lnTo>
                    <a:pt x="6928104" y="10085832"/>
                  </a:lnTo>
                  <a:lnTo>
                    <a:pt x="6955536" y="10085832"/>
                  </a:lnTo>
                  <a:lnTo>
                    <a:pt x="6955536" y="10058400"/>
                  </a:lnTo>
                  <a:lnTo>
                    <a:pt x="6955536" y="27432"/>
                  </a:lnTo>
                  <a:lnTo>
                    <a:pt x="6955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2781172"/>
              <a:ext cx="5852795" cy="5028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5220" y="1191513"/>
            <a:ext cx="275272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Times New Roman"/>
                <a:cs typeface="Times New Roman"/>
              </a:rPr>
              <a:t>DATABASE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SCREENSHOTS: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2855975"/>
            <a:ext cx="6203950" cy="348881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100" y="1522602"/>
            <a:ext cx="5763260" cy="320103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204"/>
              </a:spcBef>
              <a:tabLst>
                <a:tab pos="463550" algn="l"/>
              </a:tabLst>
            </a:pPr>
            <a:r>
              <a:rPr lang="en-IN" b="1" spc="-15" dirty="0">
                <a:latin typeface="Times New Roman"/>
                <a:cs typeface="Times New Roman"/>
              </a:rPr>
              <a:t>1.Pr</a:t>
            </a:r>
            <a:r>
              <a:rPr sz="1800" b="1" spc="-15" dirty="0" err="1">
                <a:latin typeface="Times New Roman"/>
                <a:cs typeface="Times New Roman"/>
              </a:rPr>
              <a:t>o</a:t>
            </a:r>
            <a:r>
              <a:rPr sz="1800" b="1" spc="-25" dirty="0" err="1">
                <a:latin typeface="Times New Roman"/>
                <a:cs typeface="Times New Roman"/>
              </a:rPr>
              <a:t>b</a:t>
            </a:r>
            <a:r>
              <a:rPr sz="1800" b="1" dirty="0" err="1">
                <a:latin typeface="Times New Roman"/>
                <a:cs typeface="Times New Roman"/>
              </a:rPr>
              <a:t>l</a:t>
            </a:r>
            <a:r>
              <a:rPr sz="1800" b="1" spc="40" dirty="0" err="1">
                <a:latin typeface="Times New Roman"/>
                <a:cs typeface="Times New Roman"/>
              </a:rPr>
              <a:t>e</a:t>
            </a:r>
            <a:r>
              <a:rPr sz="1800" b="1" dirty="0" err="1">
                <a:latin typeface="Times New Roman"/>
                <a:cs typeface="Times New Roman"/>
              </a:rPr>
              <a:t>m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</a:t>
            </a:r>
            <a:r>
              <a:rPr sz="1800" b="1" spc="-20" dirty="0">
                <a:latin typeface="Times New Roman"/>
                <a:cs typeface="Times New Roman"/>
              </a:rPr>
              <a:t>e</a:t>
            </a:r>
            <a:r>
              <a:rPr sz="1800" b="1" spc="-5" dirty="0">
                <a:latin typeface="Times New Roman"/>
                <a:cs typeface="Times New Roman"/>
              </a:rPr>
              <a:t>fi</a:t>
            </a:r>
            <a:r>
              <a:rPr sz="1800" b="1" spc="-20" dirty="0">
                <a:latin typeface="Times New Roman"/>
                <a:cs typeface="Times New Roman"/>
              </a:rPr>
              <a:t>ni</a:t>
            </a:r>
            <a:r>
              <a:rPr sz="1800" b="1" dirty="0">
                <a:latin typeface="Times New Roman"/>
                <a:cs typeface="Times New Roman"/>
              </a:rPr>
              <a:t>ti</a:t>
            </a:r>
            <a:r>
              <a:rPr sz="1800" b="1" spc="-10" dirty="0">
                <a:latin typeface="Times New Roman"/>
                <a:cs typeface="Times New Roman"/>
              </a:rPr>
              <a:t>o</a:t>
            </a:r>
            <a:r>
              <a:rPr sz="1800" b="1" spc="-25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:</a:t>
            </a:r>
            <a:endParaRPr sz="1800" dirty="0">
              <a:latin typeface="Times New Roman"/>
              <a:cs typeface="Times New Roman"/>
            </a:endParaRPr>
          </a:p>
          <a:p>
            <a:pPr marL="12700" marR="5080" indent="30480" algn="just">
              <a:lnSpc>
                <a:spcPct val="99200"/>
              </a:lnSpc>
              <a:spcBef>
                <a:spcPts val="85"/>
              </a:spcBef>
            </a:pP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problem </a:t>
            </a:r>
            <a:r>
              <a:rPr sz="1200" dirty="0">
                <a:latin typeface="Times New Roman"/>
                <a:cs typeface="Times New Roman"/>
              </a:rPr>
              <a:t>definition </a:t>
            </a:r>
            <a:r>
              <a:rPr sz="1200" spc="-10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Content </a:t>
            </a:r>
            <a:r>
              <a:rPr sz="1200" spc="-10" dirty="0">
                <a:latin typeface="Times New Roman"/>
                <a:cs typeface="Times New Roman"/>
              </a:rPr>
              <a:t>Management </a:t>
            </a:r>
            <a:r>
              <a:rPr sz="1200" spc="-5" dirty="0">
                <a:latin typeface="Times New Roman"/>
                <a:cs typeface="Times New Roman"/>
              </a:rPr>
              <a:t>System (CMS) typically addresses </a:t>
            </a:r>
            <a:r>
              <a:rPr sz="1200" spc="5" dirty="0">
                <a:latin typeface="Times New Roman"/>
                <a:cs typeface="Times New Roman"/>
              </a:rPr>
              <a:t>the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challenges </a:t>
            </a:r>
            <a:r>
              <a:rPr sz="1200" spc="-15" dirty="0">
                <a:latin typeface="Times New Roman"/>
                <a:cs typeface="Times New Roman"/>
              </a:rPr>
              <a:t>faced </a:t>
            </a:r>
            <a:r>
              <a:rPr sz="120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individuals </a:t>
            </a:r>
            <a:r>
              <a:rPr sz="1200" spc="1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organizations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10" dirty="0">
                <a:latin typeface="Times New Roman"/>
                <a:cs typeface="Times New Roman"/>
              </a:rPr>
              <a:t>managing </a:t>
            </a:r>
            <a:r>
              <a:rPr sz="1200" spc="-5" dirty="0">
                <a:latin typeface="Times New Roman"/>
                <a:cs typeface="Times New Roman"/>
              </a:rPr>
              <a:t>digital </a:t>
            </a:r>
            <a:r>
              <a:rPr sz="1200" dirty="0">
                <a:latin typeface="Times New Roman"/>
                <a:cs typeface="Times New Roman"/>
              </a:rPr>
              <a:t>content. </a:t>
            </a: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spc="-10" dirty="0">
                <a:latin typeface="Times New Roman"/>
                <a:cs typeface="Times New Roman"/>
              </a:rPr>
              <a:t>CMS </a:t>
            </a:r>
            <a:r>
              <a:rPr sz="1200" spc="-15" dirty="0">
                <a:latin typeface="Times New Roman"/>
                <a:cs typeface="Times New Roman"/>
              </a:rPr>
              <a:t>aims </a:t>
            </a:r>
            <a:r>
              <a:rPr sz="1200" spc="10" dirty="0">
                <a:latin typeface="Times New Roman"/>
                <a:cs typeface="Times New Roman"/>
              </a:rPr>
              <a:t>to 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solve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issues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such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as:</a:t>
            </a:r>
            <a:endParaRPr sz="1200" dirty="0">
              <a:latin typeface="Times New Roman"/>
              <a:cs typeface="Times New Roman"/>
            </a:endParaRPr>
          </a:p>
          <a:p>
            <a:pPr marL="454659" marR="29209" indent="-229235">
              <a:lnSpc>
                <a:spcPts val="1420"/>
              </a:lnSpc>
              <a:spcBef>
                <a:spcPts val="1000"/>
              </a:spcBef>
              <a:buFont typeface="Arial MT"/>
              <a:buChar char="•"/>
              <a:tabLst>
                <a:tab pos="454659" algn="l"/>
                <a:tab pos="455295" algn="l"/>
              </a:tabLst>
            </a:pP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30" dirty="0">
                <a:latin typeface="Times New Roman"/>
                <a:cs typeface="Times New Roman"/>
              </a:rPr>
              <a:t>a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50" dirty="0">
                <a:latin typeface="Times New Roman"/>
                <a:cs typeface="Times New Roman"/>
              </a:rPr>
              <a:t>i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im</a:t>
            </a:r>
            <a:r>
              <a:rPr sz="1200" spc="20" dirty="0">
                <a:latin typeface="Times New Roman"/>
                <a:cs typeface="Times New Roman"/>
              </a:rPr>
              <a:t>p</a:t>
            </a:r>
            <a:r>
              <a:rPr sz="1200" spc="-2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ng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spc="-2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in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</a:t>
            </a:r>
            <a:r>
              <a:rPr sz="1200" spc="-55" dirty="0">
                <a:latin typeface="Times New Roman"/>
                <a:cs typeface="Times New Roman"/>
              </a:rPr>
              <a:t>i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h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20" dirty="0">
                <a:latin typeface="Times New Roman"/>
                <a:cs typeface="Times New Roman"/>
              </a:rPr>
              <a:t>d</a:t>
            </a:r>
            <a:r>
              <a:rPr sz="1200" spc="-25" dirty="0">
                <a:latin typeface="Times New Roman"/>
                <a:cs typeface="Times New Roman"/>
              </a:rPr>
              <a:t>in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hn</a:t>
            </a:r>
            <a:r>
              <a:rPr sz="1200" spc="-25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 </a:t>
            </a:r>
            <a:r>
              <a:rPr sz="1200" spc="-10" dirty="0">
                <a:latin typeface="Times New Roman"/>
                <a:cs typeface="Times New Roman"/>
              </a:rPr>
              <a:t>expertise.</a:t>
            </a:r>
            <a:endParaRPr sz="1200" dirty="0">
              <a:latin typeface="Times New Roman"/>
              <a:cs typeface="Times New Roman"/>
            </a:endParaRPr>
          </a:p>
          <a:p>
            <a:pPr marL="454659" marR="111125" indent="-229235">
              <a:lnSpc>
                <a:spcPts val="1420"/>
              </a:lnSpc>
              <a:spcBef>
                <a:spcPts val="65"/>
              </a:spcBef>
              <a:buFont typeface="Arial MT"/>
              <a:buChar char="•"/>
              <a:tabLst>
                <a:tab pos="454659" algn="l"/>
                <a:tab pos="455295" algn="l"/>
              </a:tabLst>
            </a:pP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2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Storage: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Organizing</a:t>
            </a:r>
            <a:r>
              <a:rPr sz="1200" spc="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content</a:t>
            </a:r>
            <a:r>
              <a:rPr sz="1200" spc="2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in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way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that</a:t>
            </a:r>
            <a:r>
              <a:rPr sz="1200" spc="254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2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secure,</a:t>
            </a:r>
            <a:r>
              <a:rPr sz="1200" spc="2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scalable,</a:t>
            </a:r>
            <a:r>
              <a:rPr sz="1200" spc="2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easily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retrievable.</a:t>
            </a:r>
            <a:endParaRPr sz="1200" dirty="0">
              <a:latin typeface="Times New Roman"/>
              <a:cs typeface="Times New Roman"/>
            </a:endParaRPr>
          </a:p>
          <a:p>
            <a:pPr marL="454659" marR="34925" indent="-229235">
              <a:lnSpc>
                <a:spcPts val="1420"/>
              </a:lnSpc>
              <a:spcBef>
                <a:spcPts val="90"/>
              </a:spcBef>
              <a:buFont typeface="Arial MT"/>
              <a:buChar char="•"/>
              <a:tabLst>
                <a:tab pos="454659" algn="l"/>
                <a:tab pos="455295" algn="l"/>
              </a:tabLst>
            </a:pP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Publishing:</a:t>
            </a:r>
            <a:r>
              <a:rPr sz="1200" spc="-5" dirty="0">
                <a:latin typeface="Times New Roman"/>
                <a:cs typeface="Times New Roman"/>
              </a:rPr>
              <a:t> Streamlining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making content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live</a:t>
            </a:r>
            <a:r>
              <a:rPr sz="1200" spc="10" dirty="0">
                <a:latin typeface="Times New Roman"/>
                <a:cs typeface="Times New Roman"/>
              </a:rPr>
              <a:t> on</a:t>
            </a:r>
            <a:r>
              <a:rPr sz="1200" dirty="0">
                <a:latin typeface="Times New Roman"/>
                <a:cs typeface="Times New Roman"/>
              </a:rPr>
              <a:t> 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website</a:t>
            </a:r>
            <a:r>
              <a:rPr sz="1200" spc="-5" dirty="0">
                <a:latin typeface="Times New Roman"/>
                <a:cs typeface="Times New Roman"/>
              </a:rPr>
              <a:t> with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minimal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steps.</a:t>
            </a:r>
            <a:endParaRPr sz="1200" dirty="0">
              <a:latin typeface="Times New Roman"/>
              <a:cs typeface="Times New Roman"/>
            </a:endParaRPr>
          </a:p>
          <a:p>
            <a:pPr marL="454659" marR="102235" indent="-229235">
              <a:lnSpc>
                <a:spcPts val="1420"/>
              </a:lnSpc>
              <a:spcBef>
                <a:spcPts val="65"/>
              </a:spcBef>
              <a:buFont typeface="Arial MT"/>
              <a:buChar char="•"/>
              <a:tabLst>
                <a:tab pos="454659" algn="l"/>
                <a:tab pos="455295" algn="l"/>
              </a:tabLst>
            </a:pP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Modification: </a:t>
            </a:r>
            <a:r>
              <a:rPr sz="1200" spc="-5" dirty="0">
                <a:latin typeface="Times New Roman"/>
                <a:cs typeface="Times New Roman"/>
              </a:rPr>
              <a:t>Allowing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easy updates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edits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content,</a:t>
            </a:r>
            <a:r>
              <a:rPr sz="1200" dirty="0">
                <a:latin typeface="Times New Roman"/>
                <a:cs typeface="Times New Roman"/>
              </a:rPr>
              <a:t> often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version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control.</a:t>
            </a:r>
            <a:endParaRPr sz="1200" dirty="0">
              <a:latin typeface="Times New Roman"/>
              <a:cs typeface="Times New Roman"/>
            </a:endParaRPr>
          </a:p>
          <a:p>
            <a:pPr marL="454659" marR="32384" indent="-229235">
              <a:lnSpc>
                <a:spcPts val="1420"/>
              </a:lnSpc>
              <a:spcBef>
                <a:spcPts val="90"/>
              </a:spcBef>
              <a:buFont typeface="Arial MT"/>
              <a:buChar char="•"/>
              <a:tabLst>
                <a:tab pos="454659" algn="l"/>
                <a:tab pos="455295" algn="l"/>
              </a:tabLst>
            </a:pPr>
            <a:r>
              <a:rPr sz="1200" spc="-10" dirty="0">
                <a:latin typeface="Times New Roman"/>
                <a:cs typeface="Times New Roman"/>
              </a:rPr>
              <a:t>User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Access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Control: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Managing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permissions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different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users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access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certain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features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CMS.</a:t>
            </a:r>
            <a:endParaRPr sz="1200" dirty="0">
              <a:latin typeface="Times New Roman"/>
              <a:cs typeface="Times New Roman"/>
            </a:endParaRPr>
          </a:p>
          <a:p>
            <a:pPr marL="454659" marR="163830" indent="-229235">
              <a:lnSpc>
                <a:spcPts val="1420"/>
              </a:lnSpc>
              <a:spcBef>
                <a:spcPts val="65"/>
              </a:spcBef>
              <a:buFont typeface="Arial MT"/>
              <a:buChar char="•"/>
              <a:tabLst>
                <a:tab pos="454659" algn="l"/>
                <a:tab pos="455295" algn="l"/>
              </a:tabLst>
            </a:pP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Distribution: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Ensuring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delivered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across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various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channels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devices </a:t>
            </a:r>
            <a:r>
              <a:rPr sz="1200" dirty="0">
                <a:latin typeface="Times New Roman"/>
                <a:cs typeface="Times New Roman"/>
              </a:rPr>
              <a:t>efficientl</a:t>
            </a: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219199"/>
            <a:ext cx="6203950" cy="34899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219199"/>
            <a:ext cx="6203950" cy="34899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219199"/>
            <a:ext cx="6203950" cy="34899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244599"/>
            <a:ext cx="6203950" cy="34889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679575"/>
            <a:ext cx="6203950" cy="34898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87344" y="10027438"/>
            <a:ext cx="7245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100" dirty="0">
                <a:latin typeface="Calibri"/>
                <a:cs typeface="Calibri"/>
              </a:rPr>
              <a:t>Page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210</a:t>
            </a:r>
            <a:r>
              <a:rPr sz="1100" b="1" spc="-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219199"/>
            <a:ext cx="6203950" cy="34899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87344" y="10027438"/>
            <a:ext cx="7245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100" dirty="0">
                <a:latin typeface="Calibri"/>
                <a:cs typeface="Calibri"/>
              </a:rPr>
              <a:t>Page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211</a:t>
            </a:r>
            <a:r>
              <a:rPr sz="1100" b="1" spc="-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5233" y="4694935"/>
            <a:ext cx="3638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Times New Roman"/>
                <a:cs typeface="Times New Roman"/>
              </a:rPr>
              <a:t>D</a:t>
            </a:r>
            <a:r>
              <a:rPr sz="1100" spc="10" dirty="0">
                <a:latin typeface="Times New Roman"/>
                <a:cs typeface="Times New Roman"/>
              </a:rPr>
              <a:t>a</a:t>
            </a:r>
            <a:r>
              <a:rPr sz="1100" dirty="0">
                <a:latin typeface="Times New Roman"/>
                <a:cs typeface="Times New Roman"/>
              </a:rPr>
              <a:t>y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6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227454"/>
            <a:ext cx="6203950" cy="34899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87344" y="10027438"/>
            <a:ext cx="7245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100" dirty="0">
                <a:latin typeface="Calibri"/>
                <a:cs typeface="Calibri"/>
              </a:rPr>
              <a:t>Page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212</a:t>
            </a:r>
            <a:r>
              <a:rPr sz="1100" b="1" spc="-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510" y="984249"/>
            <a:ext cx="6203949" cy="34899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816607"/>
            <a:ext cx="6203950" cy="34894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5220" y="1209801"/>
            <a:ext cx="23164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5" dirty="0">
                <a:latin typeface="Times New Roman"/>
                <a:cs typeface="Times New Roman"/>
              </a:rPr>
              <a:t>LOGIN</a:t>
            </a:r>
            <a:r>
              <a:rPr sz="1000" b="1" spc="-3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PAGE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FOR</a:t>
            </a:r>
            <a:r>
              <a:rPr sz="1000" b="1" spc="-1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ADMINISTRATOR: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2188717"/>
            <a:ext cx="6203950" cy="348970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5740" y="1464691"/>
            <a:ext cx="5564505" cy="5207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295910" algn="l"/>
              </a:tabLst>
            </a:pPr>
            <a:r>
              <a:rPr lang="en-IN" sz="1800" b="1" dirty="0">
                <a:latin typeface="Times New Roman"/>
                <a:cs typeface="Times New Roman"/>
              </a:rPr>
              <a:t>2</a:t>
            </a:r>
            <a:r>
              <a:rPr sz="1800" b="1" dirty="0">
                <a:latin typeface="Times New Roman"/>
                <a:cs typeface="Times New Roman"/>
              </a:rPr>
              <a:t>	</a:t>
            </a:r>
            <a:r>
              <a:rPr sz="1800" b="1" spc="-10" dirty="0">
                <a:latin typeface="Times New Roman"/>
                <a:cs typeface="Times New Roman"/>
              </a:rPr>
              <a:t>Need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of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Project:</a:t>
            </a:r>
            <a:endParaRPr sz="1800" dirty="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  <a:spcBef>
                <a:spcPts val="120"/>
              </a:spcBef>
            </a:pPr>
            <a:r>
              <a:rPr sz="1200" spc="-1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dirty="0">
                <a:latin typeface="Times New Roman"/>
                <a:cs typeface="Times New Roman"/>
              </a:rPr>
              <a:t> 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project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arises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necessity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efficiently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manage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deliver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1889886"/>
            <a:ext cx="5754370" cy="362013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latin typeface="Times New Roman"/>
                <a:cs typeface="Times New Roman"/>
              </a:rPr>
              <a:t>content.</a:t>
            </a:r>
            <a:r>
              <a:rPr sz="1200" spc="-5" dirty="0">
                <a:latin typeface="Times New Roman"/>
                <a:cs typeface="Times New Roman"/>
              </a:rPr>
              <a:t> Here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some</a:t>
            </a:r>
            <a:r>
              <a:rPr sz="1200" spc="5" dirty="0">
                <a:latin typeface="Times New Roman"/>
                <a:cs typeface="Times New Roman"/>
              </a:rPr>
              <a:t> key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reasons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why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project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essential:</a:t>
            </a:r>
            <a:endParaRPr sz="1200">
              <a:latin typeface="Times New Roman"/>
              <a:cs typeface="Times New Roman"/>
            </a:endParaRPr>
          </a:p>
          <a:p>
            <a:pPr marL="18415" marR="164465" indent="-6350">
              <a:lnSpc>
                <a:spcPts val="1420"/>
              </a:lnSpc>
              <a:spcBef>
                <a:spcPts val="880"/>
              </a:spcBef>
            </a:pPr>
            <a:r>
              <a:rPr sz="1200" b="1" spc="-5" dirty="0">
                <a:latin typeface="Times New Roman"/>
                <a:cs typeface="Times New Roman"/>
              </a:rPr>
              <a:t>Streamlined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Content</a:t>
            </a:r>
            <a:r>
              <a:rPr sz="1200" b="1" dirty="0">
                <a:latin typeface="Times New Roman"/>
                <a:cs typeface="Times New Roman"/>
              </a:rPr>
              <a:t> Management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allows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easy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creation,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editing,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deletion,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making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simpler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non-technical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maintain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website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content.</a:t>
            </a:r>
            <a:endParaRPr sz="1200">
              <a:latin typeface="Times New Roman"/>
              <a:cs typeface="Times New Roman"/>
            </a:endParaRPr>
          </a:p>
          <a:p>
            <a:pPr marL="18415" marR="87630" indent="-6350">
              <a:lnSpc>
                <a:spcPts val="1420"/>
              </a:lnSpc>
              <a:spcBef>
                <a:spcPts val="835"/>
              </a:spcBef>
            </a:pPr>
            <a:r>
              <a:rPr sz="1200" b="1" spc="-5" dirty="0">
                <a:latin typeface="Times New Roman"/>
                <a:cs typeface="Times New Roman"/>
              </a:rPr>
              <a:t>Collaboration: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Multiple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5" dirty="0">
                <a:latin typeface="Times New Roman"/>
                <a:cs typeface="Times New Roman"/>
              </a:rPr>
              <a:t>work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simultaneously,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various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permission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levels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control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access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editing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rights.</a:t>
            </a:r>
            <a:endParaRPr sz="1200">
              <a:latin typeface="Times New Roman"/>
              <a:cs typeface="Times New Roman"/>
            </a:endParaRPr>
          </a:p>
          <a:p>
            <a:pPr marL="18415" marR="61594" indent="-6350">
              <a:lnSpc>
                <a:spcPts val="1420"/>
              </a:lnSpc>
              <a:spcBef>
                <a:spcPts val="830"/>
              </a:spcBef>
            </a:pPr>
            <a:r>
              <a:rPr sz="1200" b="1" spc="-5" dirty="0">
                <a:latin typeface="Times New Roman"/>
                <a:cs typeface="Times New Roman"/>
              </a:rPr>
              <a:t>Consistency: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Ensures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consistent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appearance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across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website,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which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is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crucial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brand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identity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experience.</a:t>
            </a:r>
            <a:endParaRPr sz="1200">
              <a:latin typeface="Times New Roman"/>
              <a:cs typeface="Times New Roman"/>
            </a:endParaRPr>
          </a:p>
          <a:p>
            <a:pPr marL="18415" marR="5080" indent="-6350">
              <a:lnSpc>
                <a:spcPct val="100000"/>
              </a:lnSpc>
              <a:spcBef>
                <a:spcPts val="795"/>
              </a:spcBef>
            </a:pPr>
            <a:r>
              <a:rPr sz="1200" b="1" spc="-5" dirty="0">
                <a:latin typeface="Times New Roman"/>
                <a:cs typeface="Times New Roman"/>
              </a:rPr>
              <a:t>SEO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Optimization:</a:t>
            </a:r>
            <a:r>
              <a:rPr sz="1200" b="1" spc="-90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Times New Roman"/>
                <a:cs typeface="Times New Roman"/>
              </a:rPr>
              <a:t>Agood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will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support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SEO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best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practices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help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improve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visibility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website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search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engine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results.</a:t>
            </a:r>
            <a:endParaRPr sz="1200">
              <a:latin typeface="Times New Roman"/>
              <a:cs typeface="Times New Roman"/>
            </a:endParaRPr>
          </a:p>
          <a:p>
            <a:pPr marL="18415" marR="26670" indent="-6350">
              <a:lnSpc>
                <a:spcPts val="1390"/>
              </a:lnSpc>
              <a:spcBef>
                <a:spcPts val="880"/>
              </a:spcBef>
            </a:pPr>
            <a:r>
              <a:rPr sz="1200" b="1" spc="-5" dirty="0">
                <a:latin typeface="Times New Roman"/>
                <a:cs typeface="Times New Roman"/>
              </a:rPr>
              <a:t>Cost-Effectiveness: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Reduces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need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expensive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technical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resources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everyday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updates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site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maintenance.</a:t>
            </a:r>
            <a:endParaRPr sz="1200">
              <a:latin typeface="Times New Roman"/>
              <a:cs typeface="Times New Roman"/>
            </a:endParaRPr>
          </a:p>
          <a:p>
            <a:pPr marL="18415" marR="142875" indent="-6350">
              <a:lnSpc>
                <a:spcPct val="100000"/>
              </a:lnSpc>
              <a:spcBef>
                <a:spcPts val="785"/>
              </a:spcBef>
            </a:pPr>
            <a:r>
              <a:rPr sz="1200" b="1" spc="-5" dirty="0">
                <a:latin typeface="Times New Roman"/>
                <a:cs typeface="Times New Roman"/>
              </a:rPr>
              <a:t>Scalability: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spc="5" dirty="0">
                <a:latin typeface="Times New Roman"/>
                <a:cs typeface="Times New Roman"/>
              </a:rPr>
              <a:t>grow </a:t>
            </a:r>
            <a:r>
              <a:rPr sz="1200" spc="-10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0" dirty="0">
                <a:latin typeface="Times New Roman"/>
                <a:cs typeface="Times New Roman"/>
              </a:rPr>
              <a:t>business,</a:t>
            </a:r>
            <a:r>
              <a:rPr sz="1200" spc="-5" dirty="0">
                <a:latin typeface="Times New Roman"/>
                <a:cs typeface="Times New Roman"/>
              </a:rPr>
              <a:t> accommodating </a:t>
            </a:r>
            <a:r>
              <a:rPr sz="1200" spc="-10" dirty="0">
                <a:latin typeface="Times New Roman"/>
                <a:cs typeface="Times New Roman"/>
              </a:rPr>
              <a:t>more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 more complex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functionalities as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needed.</a:t>
            </a:r>
            <a:endParaRPr sz="1200">
              <a:latin typeface="Times New Roman"/>
              <a:cs typeface="Times New Roman"/>
            </a:endParaRPr>
          </a:p>
          <a:p>
            <a:pPr marL="18415" marR="22860" indent="-6350">
              <a:lnSpc>
                <a:spcPct val="120000"/>
              </a:lnSpc>
              <a:spcBef>
                <a:spcPts val="525"/>
              </a:spcBef>
            </a:pPr>
            <a:r>
              <a:rPr sz="1200" b="1" spc="-5" dirty="0">
                <a:latin typeface="Times New Roman"/>
                <a:cs typeface="Times New Roman"/>
              </a:rPr>
              <a:t>Regulatory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Compliance: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Helps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adhering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protection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privacy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laws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10" dirty="0">
                <a:latin typeface="Times New Roman"/>
                <a:cs typeface="Times New Roman"/>
              </a:rPr>
              <a:t> managing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how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is</a:t>
            </a:r>
            <a:r>
              <a:rPr sz="1200" dirty="0">
                <a:latin typeface="Times New Roman"/>
                <a:cs typeface="Times New Roman"/>
              </a:rPr>
              <a:t> stored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displayed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5220" y="1197610"/>
            <a:ext cx="22923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5" dirty="0">
                <a:latin typeface="Times New Roman"/>
                <a:cs typeface="Times New Roman"/>
              </a:rPr>
              <a:t>LOGIN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PAGE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FOR </a:t>
            </a:r>
            <a:r>
              <a:rPr sz="1000" b="1" spc="-5" dirty="0">
                <a:latin typeface="Times New Roman"/>
                <a:cs typeface="Times New Roman"/>
              </a:rPr>
              <a:t>THEATRE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PANEL: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2066543"/>
            <a:ext cx="6203950" cy="348957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939799"/>
            <a:ext cx="6203950" cy="34889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466087"/>
            <a:ext cx="6203950" cy="34894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939799"/>
            <a:ext cx="6203950" cy="34889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356359"/>
            <a:ext cx="6203950" cy="34899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527174"/>
            <a:ext cx="6203950" cy="34898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600" y="5889497"/>
            <a:ext cx="6203950" cy="348919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348739"/>
            <a:ext cx="6203950" cy="34884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5291327"/>
            <a:ext cx="6203950" cy="348881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939799"/>
            <a:ext cx="6203950" cy="34889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939799"/>
            <a:ext cx="6203950" cy="34889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939799"/>
            <a:ext cx="6203950" cy="34889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5220" y="1103121"/>
            <a:ext cx="6203315" cy="89075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15" dirty="0">
                <a:latin typeface="Times New Roman"/>
                <a:cs typeface="Times New Roman"/>
              </a:rPr>
              <a:t>3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.Requirement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  <a:spcBef>
                <a:spcPts val="1760"/>
              </a:spcBef>
            </a:pPr>
            <a:r>
              <a:rPr sz="1800" b="1" spc="-5" dirty="0">
                <a:latin typeface="Times New Roman"/>
                <a:cs typeface="Times New Roman"/>
              </a:rPr>
              <a:t>Server-Side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Requirements:</a:t>
            </a:r>
            <a:endParaRPr sz="1800" dirty="0">
              <a:latin typeface="Times New Roman"/>
              <a:cs typeface="Times New Roman"/>
            </a:endParaRPr>
          </a:p>
          <a:p>
            <a:pPr marL="646430" indent="-229235">
              <a:lnSpc>
                <a:spcPts val="2065"/>
              </a:lnSpc>
              <a:buSzPct val="77777"/>
              <a:buFont typeface="Symbol"/>
              <a:buChar char=""/>
              <a:tabLst>
                <a:tab pos="646430" algn="l"/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Hardware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Requirements:</a:t>
            </a:r>
            <a:endParaRPr sz="1800" dirty="0">
              <a:latin typeface="Times New Roman"/>
              <a:cs typeface="Times New Roman"/>
            </a:endParaRPr>
          </a:p>
          <a:p>
            <a:pPr marL="646430" marR="347980" indent="-229235">
              <a:lnSpc>
                <a:spcPts val="2060"/>
              </a:lnSpc>
              <a:spcBef>
                <a:spcPts val="105"/>
              </a:spcBef>
              <a:buSzPct val="66666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Processor: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Multi-core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processor</a:t>
            </a:r>
            <a:r>
              <a:rPr sz="1800" b="1" dirty="0">
                <a:latin typeface="Times New Roman"/>
                <a:cs typeface="Times New Roman"/>
              </a:rPr>
              <a:t> (e.g.,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Intel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Core</a:t>
            </a:r>
            <a:r>
              <a:rPr sz="1800" b="1" dirty="0">
                <a:latin typeface="Times New Roman"/>
                <a:cs typeface="Times New Roman"/>
              </a:rPr>
              <a:t> i5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or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better)</a:t>
            </a:r>
            <a:endParaRPr sz="1800" dirty="0">
              <a:latin typeface="Times New Roman"/>
              <a:cs typeface="Times New Roman"/>
            </a:endParaRPr>
          </a:p>
          <a:p>
            <a:pPr marL="646430" marR="258445" indent="-229235">
              <a:lnSpc>
                <a:spcPts val="2060"/>
              </a:lnSpc>
              <a:spcBef>
                <a:spcPts val="30"/>
              </a:spcBef>
              <a:buSzPct val="66666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dirty="0">
                <a:latin typeface="Times New Roman"/>
                <a:cs typeface="Times New Roman"/>
              </a:rPr>
              <a:t>RAM: </a:t>
            </a:r>
            <a:r>
              <a:rPr sz="1800" b="1" spc="-5" dirty="0">
                <a:latin typeface="Times New Roman"/>
                <a:cs typeface="Times New Roman"/>
              </a:rPr>
              <a:t>Minimum </a:t>
            </a:r>
            <a:r>
              <a:rPr sz="1800" b="1" dirty="0">
                <a:latin typeface="Times New Roman"/>
                <a:cs typeface="Times New Roman"/>
              </a:rPr>
              <a:t>2GB (4GB+ </a:t>
            </a:r>
            <a:r>
              <a:rPr sz="1800" b="1" spc="-10" dirty="0">
                <a:latin typeface="Times New Roman"/>
                <a:cs typeface="Times New Roman"/>
              </a:rPr>
              <a:t>recommended </a:t>
            </a:r>
            <a:r>
              <a:rPr sz="1800" b="1" spc="-5" dirty="0">
                <a:latin typeface="Times New Roman"/>
                <a:cs typeface="Times New Roman"/>
              </a:rPr>
              <a:t>for </a:t>
            </a:r>
            <a:r>
              <a:rPr sz="1800" b="1" spc="-10" dirty="0">
                <a:latin typeface="Times New Roman"/>
                <a:cs typeface="Times New Roman"/>
              </a:rPr>
              <a:t>better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performance)</a:t>
            </a:r>
            <a:endParaRPr sz="1800" dirty="0">
              <a:latin typeface="Times New Roman"/>
              <a:cs typeface="Times New Roman"/>
            </a:endParaRPr>
          </a:p>
          <a:p>
            <a:pPr marL="646430" marR="5080" indent="-229235">
              <a:lnSpc>
                <a:spcPts val="2060"/>
              </a:lnSpc>
              <a:spcBef>
                <a:spcPts val="10"/>
              </a:spcBef>
              <a:buSzPct val="66666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Storage: </a:t>
            </a:r>
            <a:r>
              <a:rPr sz="1800" b="1" dirty="0">
                <a:latin typeface="Times New Roman"/>
                <a:cs typeface="Times New Roman"/>
              </a:rPr>
              <a:t>SSD </a:t>
            </a:r>
            <a:r>
              <a:rPr sz="1800" b="1" spc="-5" dirty="0">
                <a:latin typeface="Times New Roman"/>
                <a:cs typeface="Times New Roman"/>
              </a:rPr>
              <a:t>storage recommended </a:t>
            </a:r>
            <a:r>
              <a:rPr sz="1800" b="1" dirty="0">
                <a:latin typeface="Times New Roman"/>
                <a:cs typeface="Times New Roman"/>
              </a:rPr>
              <a:t>for </a:t>
            </a:r>
            <a:r>
              <a:rPr sz="1800" b="1" spc="-5" dirty="0">
                <a:latin typeface="Times New Roman"/>
                <a:cs typeface="Times New Roman"/>
              </a:rPr>
              <a:t>faster read/write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operations</a:t>
            </a:r>
            <a:endParaRPr sz="1800" dirty="0">
              <a:latin typeface="Times New Roman"/>
              <a:cs typeface="Times New Roman"/>
            </a:endParaRPr>
          </a:p>
          <a:p>
            <a:pPr marL="646430" marR="570865" indent="-229235">
              <a:lnSpc>
                <a:spcPts val="2060"/>
              </a:lnSpc>
              <a:spcBef>
                <a:spcPts val="35"/>
              </a:spcBef>
              <a:buSzPct val="66666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Network: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Stable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internet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connection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with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sufficient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bandwidth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for expected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user </a:t>
            </a:r>
            <a:r>
              <a:rPr sz="1800" b="1" dirty="0">
                <a:latin typeface="Times New Roman"/>
                <a:cs typeface="Times New Roman"/>
              </a:rPr>
              <a:t>traffic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646430" indent="-229235">
              <a:lnSpc>
                <a:spcPts val="2125"/>
              </a:lnSpc>
              <a:spcBef>
                <a:spcPts val="1685"/>
              </a:spcBef>
              <a:buSzPct val="77777"/>
              <a:buFont typeface="Symbol"/>
              <a:buChar char=""/>
              <a:tabLst>
                <a:tab pos="646430" algn="l"/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Software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Requirements:</a:t>
            </a:r>
            <a:endParaRPr sz="1800" dirty="0">
              <a:latin typeface="Times New Roman"/>
              <a:cs typeface="Times New Roman"/>
            </a:endParaRPr>
          </a:p>
          <a:p>
            <a:pPr marL="646430" marR="723900" indent="-229235">
              <a:lnSpc>
                <a:spcPts val="2060"/>
              </a:lnSpc>
              <a:spcBef>
                <a:spcPts val="114"/>
              </a:spcBef>
              <a:buSzPct val="66666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Operating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System: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Linux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(e.g.,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Ubuntu,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CentOS),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Windows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Server</a:t>
            </a:r>
            <a:endParaRPr sz="1800" dirty="0">
              <a:latin typeface="Times New Roman"/>
              <a:cs typeface="Times New Roman"/>
            </a:endParaRPr>
          </a:p>
          <a:p>
            <a:pPr marL="646430" indent="-229235">
              <a:lnSpc>
                <a:spcPts val="1970"/>
              </a:lnSpc>
              <a:buSzPct val="66666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Web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Server: </a:t>
            </a:r>
            <a:r>
              <a:rPr sz="1800" b="1" spc="-10" dirty="0">
                <a:latin typeface="Times New Roman"/>
                <a:cs typeface="Times New Roman"/>
              </a:rPr>
              <a:t>Apache,</a:t>
            </a:r>
            <a:r>
              <a:rPr sz="1800" b="1" spc="-5" dirty="0">
                <a:latin typeface="Times New Roman"/>
                <a:cs typeface="Times New Roman"/>
              </a:rPr>
              <a:t> Nginx</a:t>
            </a:r>
            <a:endParaRPr sz="1800" dirty="0">
              <a:latin typeface="Times New Roman"/>
              <a:cs typeface="Times New Roman"/>
            </a:endParaRPr>
          </a:p>
          <a:p>
            <a:pPr marL="646430" marR="158115" indent="-229235">
              <a:lnSpc>
                <a:spcPts val="2090"/>
              </a:lnSpc>
              <a:spcBef>
                <a:spcPts val="80"/>
              </a:spcBef>
              <a:buSzPct val="66666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Database: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MySQL,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PostgreSQL,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MongoDB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(depending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on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CMS </a:t>
            </a:r>
            <a:r>
              <a:rPr sz="1800" b="1" spc="-10" dirty="0">
                <a:latin typeface="Times New Roman"/>
                <a:cs typeface="Times New Roman"/>
              </a:rPr>
              <a:t>requirements)</a:t>
            </a:r>
            <a:endParaRPr sz="1800" dirty="0">
              <a:latin typeface="Times New Roman"/>
              <a:cs typeface="Times New Roman"/>
            </a:endParaRPr>
          </a:p>
          <a:p>
            <a:pPr marL="646430" indent="-229235">
              <a:lnSpc>
                <a:spcPts val="1960"/>
              </a:lnSpc>
              <a:buSzPct val="66666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Programming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Language:</a:t>
            </a:r>
            <a:r>
              <a:rPr sz="1800" b="1" dirty="0">
                <a:latin typeface="Times New Roman"/>
                <a:cs typeface="Times New Roman"/>
              </a:rPr>
              <a:t> PHP, </a:t>
            </a:r>
            <a:r>
              <a:rPr sz="1800" b="1" spc="-10" dirty="0">
                <a:latin typeface="Times New Roman"/>
                <a:cs typeface="Times New Roman"/>
              </a:rPr>
              <a:t>Python,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Node.js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(based</a:t>
            </a:r>
            <a:endParaRPr sz="1800" dirty="0">
              <a:latin typeface="Times New Roman"/>
              <a:cs typeface="Times New Roman"/>
            </a:endParaRPr>
          </a:p>
          <a:p>
            <a:pPr marL="646430">
              <a:lnSpc>
                <a:spcPts val="2065"/>
              </a:lnSpc>
            </a:pPr>
            <a:r>
              <a:rPr sz="1800" b="1" spc="-10" dirty="0">
                <a:latin typeface="Times New Roman"/>
                <a:cs typeface="Times New Roman"/>
              </a:rPr>
              <a:t>on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CMS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platform)</a:t>
            </a:r>
            <a:endParaRPr sz="1800" dirty="0">
              <a:latin typeface="Times New Roman"/>
              <a:cs typeface="Times New Roman"/>
            </a:endParaRPr>
          </a:p>
          <a:p>
            <a:pPr marL="646430" indent="-229235">
              <a:lnSpc>
                <a:spcPts val="2075"/>
              </a:lnSpc>
              <a:buSzPct val="66666"/>
              <a:buFont typeface="Times New Roman"/>
              <a:buAutoNum type="arabicPeriod" startAt="5"/>
              <a:tabLst>
                <a:tab pos="647065" algn="l"/>
              </a:tabLst>
            </a:pPr>
            <a:r>
              <a:rPr sz="1800" b="1" spc="5" dirty="0">
                <a:latin typeface="Times New Roman"/>
                <a:cs typeface="Times New Roman"/>
              </a:rPr>
              <a:t>CMS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Platform: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WordPress,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Joomla,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Drupal,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etc.</a:t>
            </a:r>
            <a:endParaRPr sz="1800" dirty="0">
              <a:latin typeface="Times New Roman"/>
              <a:cs typeface="Times New Roman"/>
            </a:endParaRPr>
          </a:p>
          <a:p>
            <a:pPr marL="646430" marR="1139825" indent="-229235">
              <a:lnSpc>
                <a:spcPts val="2060"/>
              </a:lnSpc>
              <a:spcBef>
                <a:spcPts val="114"/>
              </a:spcBef>
              <a:buSzPct val="66666"/>
              <a:buFont typeface="Times New Roman"/>
              <a:buAutoNum type="arabicPeriod" startAt="5"/>
              <a:tabLst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Security:</a:t>
            </a:r>
            <a:r>
              <a:rPr sz="1800" b="1" dirty="0">
                <a:latin typeface="Times New Roman"/>
                <a:cs typeface="Times New Roman"/>
              </a:rPr>
              <a:t> SSL</a:t>
            </a:r>
            <a:r>
              <a:rPr sz="1800" b="1" spc="-5" dirty="0">
                <a:latin typeface="Times New Roman"/>
                <a:cs typeface="Times New Roman"/>
              </a:rPr>
              <a:t> certificate for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HTTPS, </a:t>
            </a:r>
            <a:r>
              <a:rPr sz="1800" b="1" spc="-5" dirty="0">
                <a:latin typeface="Times New Roman"/>
                <a:cs typeface="Times New Roman"/>
              </a:rPr>
              <a:t>firewall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configurations</a:t>
            </a:r>
            <a:endParaRPr sz="1800" dirty="0">
              <a:latin typeface="Times New Roman"/>
              <a:cs typeface="Times New Roman"/>
            </a:endParaRPr>
          </a:p>
          <a:p>
            <a:pPr marL="646430" marR="234950" indent="-229235">
              <a:lnSpc>
                <a:spcPts val="2060"/>
              </a:lnSpc>
              <a:spcBef>
                <a:spcPts val="10"/>
              </a:spcBef>
              <a:buSzPct val="66666"/>
              <a:buFont typeface="Times New Roman"/>
              <a:buAutoNum type="arabicPeriod" startAt="5"/>
              <a:tabLst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Additional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Tools: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Content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delivery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network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(CDN) </a:t>
            </a:r>
            <a:r>
              <a:rPr sz="1800" b="1" spc="-5" dirty="0">
                <a:latin typeface="Times New Roman"/>
                <a:cs typeface="Times New Roman"/>
              </a:rPr>
              <a:t>for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optimized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content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delivery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  <a:spcBef>
                <a:spcPts val="1710"/>
              </a:spcBef>
            </a:pPr>
            <a:r>
              <a:rPr sz="1800" b="1" spc="-5" dirty="0">
                <a:latin typeface="Times New Roman"/>
                <a:cs typeface="Times New Roman"/>
              </a:rPr>
              <a:t>Client-Side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Requirements:</a:t>
            </a:r>
            <a:endParaRPr sz="1800" dirty="0">
              <a:latin typeface="Times New Roman"/>
              <a:cs typeface="Times New Roman"/>
            </a:endParaRPr>
          </a:p>
          <a:p>
            <a:pPr marL="646430" indent="-229235">
              <a:lnSpc>
                <a:spcPts val="2075"/>
              </a:lnSpc>
              <a:buSzPct val="77777"/>
              <a:buFont typeface="Symbol"/>
              <a:buChar char=""/>
              <a:tabLst>
                <a:tab pos="646430" algn="l"/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Hardware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Requirements:</a:t>
            </a:r>
            <a:endParaRPr sz="1800" dirty="0">
              <a:latin typeface="Times New Roman"/>
              <a:cs typeface="Times New Roman"/>
            </a:endParaRPr>
          </a:p>
          <a:p>
            <a:pPr marL="417830">
              <a:lnSpc>
                <a:spcPts val="2125"/>
              </a:lnSpc>
            </a:pPr>
            <a:r>
              <a:rPr sz="1200" dirty="0">
                <a:latin typeface="Times New Roman"/>
                <a:cs typeface="Times New Roman"/>
              </a:rPr>
              <a:t>1. 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Device: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Desktop,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laptop,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tablet,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or</a:t>
            </a:r>
            <a:r>
              <a:rPr sz="1800" b="1" spc="-5" dirty="0">
                <a:latin typeface="Times New Roman"/>
                <a:cs typeface="Times New Roman"/>
              </a:rPr>
              <a:t> smartphone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130807"/>
            <a:ext cx="6203950" cy="34894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939799"/>
            <a:ext cx="6203950" cy="34889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939799"/>
            <a:ext cx="6203950" cy="34889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939799"/>
            <a:ext cx="6203950" cy="348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600" y="5305932"/>
            <a:ext cx="6203950" cy="34899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00" y="1219199"/>
            <a:ext cx="6203950" cy="3489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600" y="5498591"/>
            <a:ext cx="6203950" cy="348907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860" y="1403731"/>
            <a:ext cx="5751830" cy="19691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29235" indent="-217170">
              <a:lnSpc>
                <a:spcPct val="100000"/>
              </a:lnSpc>
              <a:spcBef>
                <a:spcPts val="495"/>
              </a:spcBef>
              <a:buFont typeface="Times New Roman"/>
              <a:buAutoNum type="arabicPeriod" startAt="9"/>
              <a:tabLst>
                <a:tab pos="229870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Application</a:t>
            </a:r>
            <a:endParaRPr sz="1800">
              <a:latin typeface="Times New Roman"/>
              <a:cs typeface="Times New Roman"/>
            </a:endParaRPr>
          </a:p>
          <a:p>
            <a:pPr marL="27940" marR="10795" indent="-6350">
              <a:lnSpc>
                <a:spcPct val="101699"/>
              </a:lnSpc>
              <a:spcBef>
                <a:spcPts val="240"/>
              </a:spcBef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you’re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looking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-5" dirty="0">
                <a:latin typeface="Times New Roman"/>
                <a:cs typeface="Times New Roman"/>
              </a:rPr>
              <a:t> project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ideas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Management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(CMS)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application,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here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 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few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suggestions:</a:t>
            </a:r>
            <a:endParaRPr sz="1200">
              <a:latin typeface="Times New Roman"/>
              <a:cs typeface="Times New Roman"/>
            </a:endParaRPr>
          </a:p>
          <a:p>
            <a:pPr marL="469900" marR="10795" lvl="1" indent="-229235">
              <a:lnSpc>
                <a:spcPts val="1420"/>
              </a:lnSpc>
              <a:spcBef>
                <a:spcPts val="9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Blog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Platform</a:t>
            </a:r>
            <a:r>
              <a:rPr sz="1200" spc="-10" dirty="0">
                <a:latin typeface="Times New Roman"/>
                <a:cs typeface="Times New Roman"/>
              </a:rPr>
              <a:t>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Create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blogging,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 features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profiles,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comments,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likes.</a:t>
            </a:r>
            <a:endParaRPr sz="1200">
              <a:latin typeface="Times New Roman"/>
              <a:cs typeface="Times New Roman"/>
            </a:endParaRPr>
          </a:p>
          <a:p>
            <a:pPr marL="469900" marR="119380" lvl="1" indent="-229235">
              <a:lnSpc>
                <a:spcPts val="1420"/>
              </a:lnSpc>
              <a:spcBef>
                <a:spcPts val="6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Event</a:t>
            </a:r>
            <a:r>
              <a:rPr sz="1200" b="1" spc="2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Management</a:t>
            </a:r>
            <a:r>
              <a:rPr sz="1200" b="1" spc="2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System:</a:t>
            </a:r>
            <a:r>
              <a:rPr sz="1200" b="1" spc="2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Develop</a:t>
            </a:r>
            <a:r>
              <a:rPr sz="1200" spc="2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20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organize</a:t>
            </a:r>
            <a:r>
              <a:rPr sz="1200" spc="2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promote</a:t>
            </a:r>
            <a:r>
              <a:rPr sz="1200" spc="2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events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through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user-friendly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interface.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9235">
              <a:lnSpc>
                <a:spcPts val="1390"/>
              </a:lnSpc>
              <a:spcBef>
                <a:spcPts val="14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Portfolio</a:t>
            </a:r>
            <a:r>
              <a:rPr sz="1200" b="1" spc="1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Website:</a:t>
            </a:r>
            <a:r>
              <a:rPr sz="1200" b="1" spc="1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Build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</a:t>
            </a:r>
            <a:r>
              <a:rPr sz="1200" spc="1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that</a:t>
            </a:r>
            <a:r>
              <a:rPr sz="1200" spc="1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allows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create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manage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their</a:t>
            </a:r>
            <a:r>
              <a:rPr sz="1200" spc="17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own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portfolio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websites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showcase</a:t>
            </a:r>
            <a:r>
              <a:rPr sz="1200" spc="5" dirty="0">
                <a:latin typeface="Times New Roman"/>
                <a:cs typeface="Times New Roman"/>
              </a:rPr>
              <a:t> work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achievements.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468735"/>
            <a:ext cx="5747385" cy="428307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800" b="1" spc="5" dirty="0">
                <a:latin typeface="Times New Roman"/>
                <a:cs typeface="Times New Roman"/>
              </a:rPr>
              <a:t>10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Expected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Outcomes: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50" spc="-5" dirty="0">
                <a:latin typeface="Times New Roman"/>
                <a:cs typeface="Times New Roman"/>
              </a:rPr>
              <a:t>For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CMS</a:t>
            </a:r>
            <a:r>
              <a:rPr sz="1250" spc="-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(Content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Management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System)</a:t>
            </a:r>
            <a:r>
              <a:rPr sz="1250" spc="-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project,</a:t>
            </a:r>
            <a:r>
              <a:rPr sz="1250" spc="-4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the</a:t>
            </a:r>
            <a:r>
              <a:rPr sz="1250" spc="-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expected</a:t>
            </a:r>
            <a:r>
              <a:rPr sz="1250" spc="-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outcomes</a:t>
            </a:r>
            <a:r>
              <a:rPr sz="1250" spc="-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could</a:t>
            </a:r>
            <a:r>
              <a:rPr sz="1250" spc="-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include:</a:t>
            </a:r>
            <a:endParaRPr sz="1250">
              <a:latin typeface="Times New Roman"/>
              <a:cs typeface="Times New Roman"/>
            </a:endParaRPr>
          </a:p>
          <a:p>
            <a:pPr marL="461009" marR="52069" indent="-229235">
              <a:lnSpc>
                <a:spcPts val="1490"/>
              </a:lnSpc>
              <a:spcBef>
                <a:spcPts val="1030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dirty="0">
                <a:latin typeface="Times New Roman"/>
                <a:cs typeface="Times New Roman"/>
              </a:rPr>
              <a:t>User-Friendly</a:t>
            </a:r>
            <a:r>
              <a:rPr sz="1250" spc="16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Interface:</a:t>
            </a:r>
            <a:r>
              <a:rPr sz="1250" spc="14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</a:t>
            </a:r>
            <a:r>
              <a:rPr sz="1250" spc="13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CMS</a:t>
            </a:r>
            <a:r>
              <a:rPr sz="1250" spc="22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that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is</a:t>
            </a:r>
            <a:r>
              <a:rPr sz="1250" spc="2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intuitive</a:t>
            </a:r>
            <a:r>
              <a:rPr sz="1250" spc="2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19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easy</a:t>
            </a:r>
            <a:r>
              <a:rPr sz="1250" spc="14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2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navigate</a:t>
            </a:r>
            <a:r>
              <a:rPr sz="1250" spc="2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for</a:t>
            </a:r>
            <a:r>
              <a:rPr sz="1250" spc="204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both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administrators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 </a:t>
            </a:r>
            <a:r>
              <a:rPr sz="1250" dirty="0">
                <a:latin typeface="Times New Roman"/>
                <a:cs typeface="Times New Roman"/>
              </a:rPr>
              <a:t>end-users1.</a:t>
            </a:r>
            <a:endParaRPr sz="1250">
              <a:latin typeface="Times New Roman"/>
              <a:cs typeface="Times New Roman"/>
            </a:endParaRPr>
          </a:p>
          <a:p>
            <a:pPr marL="461009" marR="5080" indent="-229235">
              <a:lnSpc>
                <a:spcPts val="1490"/>
              </a:lnSpc>
              <a:spcBef>
                <a:spcPts val="70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Content</a:t>
            </a:r>
            <a:r>
              <a:rPr sz="1250" spc="-7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Organization:</a:t>
            </a:r>
            <a:r>
              <a:rPr sz="1250" spc="-3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Efficient</a:t>
            </a:r>
            <a:r>
              <a:rPr sz="1250" spc="-6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categorization,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tagging,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-3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management</a:t>
            </a:r>
            <a:r>
              <a:rPr sz="1250" spc="-6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of</a:t>
            </a:r>
            <a:r>
              <a:rPr sz="1250" spc="-7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content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 </a:t>
            </a:r>
            <a:r>
              <a:rPr sz="1250" spc="-5" dirty="0">
                <a:latin typeface="Times New Roman"/>
                <a:cs typeface="Times New Roman"/>
              </a:rPr>
              <a:t>streamline</a:t>
            </a:r>
            <a:r>
              <a:rPr sz="1250" spc="2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user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experience1.</a:t>
            </a:r>
            <a:endParaRPr sz="1250">
              <a:latin typeface="Times New Roman"/>
              <a:cs typeface="Times New Roman"/>
            </a:endParaRPr>
          </a:p>
          <a:p>
            <a:pPr marL="461009" marR="88900" indent="-229235">
              <a:lnSpc>
                <a:spcPts val="1490"/>
              </a:lnSpc>
              <a:spcBef>
                <a:spcPts val="45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Customization and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Flexibility: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ability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customize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look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functionality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 </a:t>
            </a:r>
            <a:r>
              <a:rPr sz="1250" spc="-5" dirty="0">
                <a:latin typeface="Times New Roman"/>
                <a:cs typeface="Times New Roman"/>
              </a:rPr>
              <a:t>meet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specific user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needs2.</a:t>
            </a:r>
            <a:endParaRPr sz="1250">
              <a:latin typeface="Times New Roman"/>
              <a:cs typeface="Times New Roman"/>
            </a:endParaRPr>
          </a:p>
          <a:p>
            <a:pPr marL="461009" marR="84455" indent="-229235">
              <a:lnSpc>
                <a:spcPts val="1520"/>
              </a:lnSpc>
              <a:spcBef>
                <a:spcPts val="20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10" dirty="0">
                <a:latin typeface="Times New Roman"/>
                <a:cs typeface="Times New Roman"/>
              </a:rPr>
              <a:t>Access</a:t>
            </a:r>
            <a:r>
              <a:rPr sz="1250" spc="2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Control:</a:t>
            </a:r>
            <a:r>
              <a:rPr sz="1250" spc="2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Robust</a:t>
            </a:r>
            <a:r>
              <a:rPr sz="1250" spc="2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user</a:t>
            </a:r>
            <a:r>
              <a:rPr sz="1250" spc="2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permissions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2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access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control</a:t>
            </a:r>
            <a:r>
              <a:rPr sz="1250" spc="21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ensure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content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security</a:t>
            </a:r>
            <a:r>
              <a:rPr sz="1250" spc="-5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integrity1.</a:t>
            </a:r>
            <a:endParaRPr sz="1250">
              <a:latin typeface="Times New Roman"/>
              <a:cs typeface="Times New Roman"/>
            </a:endParaRPr>
          </a:p>
          <a:p>
            <a:pPr marL="461009" marR="18415" indent="-229235">
              <a:lnSpc>
                <a:spcPct val="100800"/>
              </a:lnSpc>
              <a:spcBef>
                <a:spcPts val="204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Scalability:</a:t>
            </a:r>
            <a:r>
              <a:rPr sz="1250" spc="16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2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system</a:t>
            </a:r>
            <a:r>
              <a:rPr sz="1250" spc="18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should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be</a:t>
            </a:r>
            <a:r>
              <a:rPr sz="1250" spc="19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able</a:t>
            </a:r>
            <a:r>
              <a:rPr sz="1250" spc="19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19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grow</a:t>
            </a:r>
            <a:r>
              <a:rPr sz="1250" spc="21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with</a:t>
            </a:r>
            <a:r>
              <a:rPr sz="1250" spc="19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1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user’s</a:t>
            </a:r>
            <a:r>
              <a:rPr sz="1250" spc="18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needs,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handling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increased traffic and content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without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performance issues1.</a:t>
            </a:r>
            <a:endParaRPr sz="1250">
              <a:latin typeface="Times New Roman"/>
              <a:cs typeface="Times New Roman"/>
            </a:endParaRPr>
          </a:p>
          <a:p>
            <a:pPr marL="461009" marR="12065" indent="-229235">
              <a:lnSpc>
                <a:spcPts val="1490"/>
              </a:lnSpc>
              <a:spcBef>
                <a:spcPts val="95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dirty="0">
                <a:latin typeface="Times New Roman"/>
                <a:cs typeface="Times New Roman"/>
              </a:rPr>
              <a:t>SEO</a:t>
            </a:r>
            <a:r>
              <a:rPr sz="1250" spc="18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Optimization:</a:t>
            </a:r>
            <a:r>
              <a:rPr sz="1250" spc="19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Features</a:t>
            </a:r>
            <a:r>
              <a:rPr sz="1250" spc="18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that</a:t>
            </a:r>
            <a:r>
              <a:rPr sz="1250" spc="18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support</a:t>
            </a:r>
            <a:r>
              <a:rPr sz="1250" spc="18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search</a:t>
            </a:r>
            <a:r>
              <a:rPr sz="1250" spc="1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engine</a:t>
            </a:r>
            <a:r>
              <a:rPr sz="1250" spc="17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optimization</a:t>
            </a:r>
            <a:r>
              <a:rPr sz="1250" spc="204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19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increase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visibility</a:t>
            </a:r>
            <a:r>
              <a:rPr sz="1250" spc="-5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traffic2.</a:t>
            </a:r>
            <a:endParaRPr sz="1250">
              <a:latin typeface="Times New Roman"/>
              <a:cs typeface="Times New Roman"/>
            </a:endParaRPr>
          </a:p>
          <a:p>
            <a:pPr marL="461009" marR="36195" indent="-22923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Analytics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Reporting: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Tools</a:t>
            </a:r>
            <a:r>
              <a:rPr sz="1250" dirty="0">
                <a:latin typeface="Times New Roman"/>
                <a:cs typeface="Times New Roman"/>
              </a:rPr>
              <a:t> to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track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user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engagement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content performance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 </a:t>
            </a:r>
            <a:r>
              <a:rPr sz="1250" spc="-5" dirty="0">
                <a:latin typeface="Times New Roman"/>
                <a:cs typeface="Times New Roman"/>
              </a:rPr>
              <a:t>inform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strategy1.</a:t>
            </a:r>
            <a:endParaRPr sz="1250">
              <a:latin typeface="Times New Roman"/>
              <a:cs typeface="Times New Roman"/>
            </a:endParaRPr>
          </a:p>
          <a:p>
            <a:pPr marL="461009" marR="20955" indent="-229235">
              <a:lnSpc>
                <a:spcPts val="1490"/>
              </a:lnSpc>
              <a:spcBef>
                <a:spcPts val="105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Multi-Platform</a:t>
            </a:r>
            <a:r>
              <a:rPr sz="1250" spc="2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Support:</a:t>
            </a:r>
            <a:r>
              <a:rPr sz="1250" spc="19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Compatibility</a:t>
            </a:r>
            <a:r>
              <a:rPr sz="1250" spc="16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with</a:t>
            </a:r>
            <a:r>
              <a:rPr sz="1250" spc="229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various</a:t>
            </a:r>
            <a:r>
              <a:rPr sz="1250" spc="2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devices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2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browsers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for</a:t>
            </a:r>
            <a:r>
              <a:rPr sz="1250" spc="2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consistent</a:t>
            </a:r>
            <a:r>
              <a:rPr sz="1250" spc="-2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experience</a:t>
            </a:r>
            <a:r>
              <a:rPr sz="1250" spc="-5" dirty="0">
                <a:latin typeface="Times New Roman"/>
                <a:cs typeface="Times New Roman"/>
              </a:rPr>
              <a:t> across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platforms2.</a:t>
            </a:r>
            <a:endParaRPr sz="1250">
              <a:latin typeface="Times New Roman"/>
              <a:cs typeface="Times New Roman"/>
            </a:endParaRPr>
          </a:p>
          <a:p>
            <a:pPr marL="461009" marR="10795" indent="-229235">
              <a:lnSpc>
                <a:spcPts val="1460"/>
              </a:lnSpc>
              <a:spcBef>
                <a:spcPts val="95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10" dirty="0">
                <a:latin typeface="Times New Roman"/>
                <a:cs typeface="Times New Roman"/>
              </a:rPr>
              <a:t>These</a:t>
            </a:r>
            <a:r>
              <a:rPr sz="1250" spc="1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outcomes</a:t>
            </a:r>
            <a:r>
              <a:rPr sz="1250" spc="10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focus</a:t>
            </a:r>
            <a:r>
              <a:rPr sz="1250" spc="8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on</a:t>
            </a:r>
            <a:r>
              <a:rPr sz="1250" spc="1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delivering</a:t>
            </a:r>
            <a:r>
              <a:rPr sz="1250" spc="9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</a:t>
            </a:r>
            <a:r>
              <a:rPr sz="1250" spc="10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CMS</a:t>
            </a:r>
            <a:r>
              <a:rPr sz="1250" spc="114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that</a:t>
            </a:r>
            <a:r>
              <a:rPr sz="1250" spc="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not</a:t>
            </a:r>
            <a:r>
              <a:rPr sz="1250" spc="7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only</a:t>
            </a:r>
            <a:r>
              <a:rPr sz="1250" spc="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manages</a:t>
            </a:r>
            <a:r>
              <a:rPr sz="1250" spc="1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content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effectively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but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also</a:t>
            </a:r>
            <a:r>
              <a:rPr sz="1250" dirty="0">
                <a:latin typeface="Times New Roman"/>
                <a:cs typeface="Times New Roman"/>
              </a:rPr>
              <a:t> enhances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the </a:t>
            </a:r>
            <a:r>
              <a:rPr sz="1250" spc="-5" dirty="0">
                <a:latin typeface="Times New Roman"/>
                <a:cs typeface="Times New Roman"/>
              </a:rPr>
              <a:t>overall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digital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experience</a:t>
            </a:r>
            <a:r>
              <a:rPr sz="1250" spc="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for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-15" dirty="0">
                <a:latin typeface="Times New Roman"/>
                <a:cs typeface="Times New Roman"/>
              </a:rPr>
              <a:t>its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users.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87344" y="10027438"/>
            <a:ext cx="6864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100" dirty="0">
                <a:latin typeface="Calibri"/>
                <a:cs typeface="Calibri"/>
              </a:rPr>
              <a:t>Page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410</a:t>
            </a:r>
            <a:r>
              <a:rPr sz="1100" b="1" spc="-7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149361"/>
            <a:ext cx="5771515" cy="41973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800" b="1" spc="5" dirty="0">
                <a:latin typeface="Times New Roman"/>
                <a:cs typeface="Times New Roman"/>
              </a:rPr>
              <a:t>11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Future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Scope</a:t>
            </a:r>
            <a:endParaRPr sz="1800">
              <a:latin typeface="Times New Roman"/>
              <a:cs typeface="Times New Roman"/>
            </a:endParaRPr>
          </a:p>
          <a:p>
            <a:pPr marL="12700" marR="38735">
              <a:lnSpc>
                <a:spcPct val="100800"/>
              </a:lnSpc>
              <a:spcBef>
                <a:spcPts val="300"/>
              </a:spcBef>
            </a:pP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future</a:t>
            </a:r>
            <a:r>
              <a:rPr sz="1250" spc="-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scope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for</a:t>
            </a:r>
            <a:r>
              <a:rPr sz="1250" spc="-3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Content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Management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Systems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(CMS)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is</a:t>
            </a:r>
            <a:r>
              <a:rPr sz="1250" spc="-5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quite</a:t>
            </a:r>
            <a:r>
              <a:rPr sz="1250" spc="-4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promising</a:t>
            </a:r>
            <a:r>
              <a:rPr sz="1250" spc="-4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-5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includes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several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key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trends:</a:t>
            </a:r>
            <a:endParaRPr sz="1250">
              <a:latin typeface="Times New Roman"/>
              <a:cs typeface="Times New Roman"/>
            </a:endParaRPr>
          </a:p>
          <a:p>
            <a:pPr marL="461009" marR="12700" indent="-229235" algn="just">
              <a:lnSpc>
                <a:spcPts val="1490"/>
              </a:lnSpc>
              <a:spcBef>
                <a:spcPts val="960"/>
              </a:spcBef>
              <a:buFont typeface="Arial MT"/>
              <a:buChar char="•"/>
              <a:tabLst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Omnichannel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Experience:</a:t>
            </a:r>
            <a:r>
              <a:rPr sz="1250" dirty="0">
                <a:latin typeface="Times New Roman"/>
                <a:cs typeface="Times New Roman"/>
              </a:rPr>
              <a:t> CMSs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are</a:t>
            </a:r>
            <a:r>
              <a:rPr sz="1250" dirty="0">
                <a:latin typeface="Times New Roman"/>
                <a:cs typeface="Times New Roman"/>
              </a:rPr>
              <a:t> evolving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-5" dirty="0">
                <a:latin typeface="Times New Roman"/>
                <a:cs typeface="Times New Roman"/>
              </a:rPr>
              <a:t> provide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seamless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content 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experience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across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multiple platforms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 </a:t>
            </a:r>
            <a:r>
              <a:rPr sz="1250" dirty="0">
                <a:latin typeface="Times New Roman"/>
                <a:cs typeface="Times New Roman"/>
              </a:rPr>
              <a:t>devices1.</a:t>
            </a:r>
            <a:endParaRPr sz="1250">
              <a:latin typeface="Times New Roman"/>
              <a:cs typeface="Times New Roman"/>
            </a:endParaRPr>
          </a:p>
          <a:p>
            <a:pPr marL="461009" marR="5080" indent="-229235" algn="just">
              <a:lnSpc>
                <a:spcPct val="98500"/>
              </a:lnSpc>
              <a:spcBef>
                <a:spcPts val="270"/>
              </a:spcBef>
              <a:buFont typeface="Arial MT"/>
              <a:buChar char="•"/>
              <a:tabLst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Headless</a:t>
            </a:r>
            <a:r>
              <a:rPr sz="1250" spc="-7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-6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Hybrid</a:t>
            </a:r>
            <a:r>
              <a:rPr sz="1250" spc="-4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CMS: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There’s</a:t>
            </a:r>
            <a:r>
              <a:rPr sz="1250" spc="-7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</a:t>
            </a:r>
            <a:r>
              <a:rPr sz="1250" spc="-6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shift</a:t>
            </a:r>
            <a:r>
              <a:rPr sz="1250" spc="-8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towards</a:t>
            </a:r>
            <a:r>
              <a:rPr sz="1250" spc="-6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headless</a:t>
            </a:r>
            <a:r>
              <a:rPr sz="1250" spc="-7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CMS,</a:t>
            </a:r>
            <a:r>
              <a:rPr sz="1250" spc="-6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where</a:t>
            </a:r>
            <a:r>
              <a:rPr sz="1250" spc="-7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-6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content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repository</a:t>
            </a:r>
            <a:r>
              <a:rPr sz="1250" spc="-7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is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separated</a:t>
            </a:r>
            <a:r>
              <a:rPr sz="1250" spc="-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from</a:t>
            </a:r>
            <a:r>
              <a:rPr sz="1250" spc="-5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the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presentation</a:t>
            </a:r>
            <a:r>
              <a:rPr sz="1250" spc="-2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layer,</a:t>
            </a:r>
            <a:r>
              <a:rPr sz="1250" spc="-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allowing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for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greater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flexibility</a:t>
            </a:r>
            <a:r>
              <a:rPr sz="1250" spc="-6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in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content</a:t>
            </a:r>
            <a:r>
              <a:rPr sz="1250" spc="-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delivery2.</a:t>
            </a:r>
            <a:endParaRPr sz="1250">
              <a:latin typeface="Times New Roman"/>
              <a:cs typeface="Times New Roman"/>
            </a:endParaRPr>
          </a:p>
          <a:p>
            <a:pPr marL="461009" marR="5715" indent="-229235">
              <a:lnSpc>
                <a:spcPts val="1490"/>
              </a:lnSpc>
              <a:spcBef>
                <a:spcPts val="145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Content-First</a:t>
            </a:r>
            <a:r>
              <a:rPr sz="1250" spc="-5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Approach:</a:t>
            </a:r>
            <a:r>
              <a:rPr sz="1250" spc="-5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-5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focus</a:t>
            </a:r>
            <a:r>
              <a:rPr sz="1250" spc="-2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is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on</a:t>
            </a:r>
            <a:r>
              <a:rPr sz="1250" spc="-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creating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content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that</a:t>
            </a:r>
            <a:r>
              <a:rPr sz="1250" spc="-3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can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be</a:t>
            </a:r>
            <a:r>
              <a:rPr sz="1250" spc="-2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easily</a:t>
            </a:r>
            <a:r>
              <a:rPr sz="1250" spc="-9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accessed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 used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in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different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contexts,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prioritizing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content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over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design1.</a:t>
            </a:r>
            <a:endParaRPr sz="1250">
              <a:latin typeface="Times New Roman"/>
              <a:cs typeface="Times New Roman"/>
            </a:endParaRPr>
          </a:p>
          <a:p>
            <a:pPr marL="461009" marR="12065" indent="-229235">
              <a:lnSpc>
                <a:spcPts val="1490"/>
              </a:lnSpc>
              <a:spcBef>
                <a:spcPts val="45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10" dirty="0">
                <a:latin typeface="Times New Roman"/>
                <a:cs typeface="Times New Roman"/>
              </a:rPr>
              <a:t>AI</a:t>
            </a:r>
            <a:r>
              <a:rPr sz="1250" spc="114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1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Machine</a:t>
            </a:r>
            <a:r>
              <a:rPr sz="1250" spc="12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Learning:</a:t>
            </a:r>
            <a:r>
              <a:rPr sz="1250" spc="1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Integration</a:t>
            </a:r>
            <a:r>
              <a:rPr sz="1250" spc="12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of</a:t>
            </a:r>
            <a:r>
              <a:rPr sz="1250" spc="114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AI</a:t>
            </a:r>
            <a:r>
              <a:rPr sz="1250" spc="13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1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automate</a:t>
            </a:r>
            <a:r>
              <a:rPr sz="1250" spc="12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content</a:t>
            </a:r>
            <a:r>
              <a:rPr sz="1250" spc="1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personalization,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improve search functionality,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 enhance</a:t>
            </a:r>
            <a:r>
              <a:rPr sz="1250" spc="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user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experiences3.</a:t>
            </a:r>
            <a:endParaRPr sz="1250">
              <a:latin typeface="Times New Roman"/>
              <a:cs typeface="Times New Roman"/>
            </a:endParaRPr>
          </a:p>
          <a:p>
            <a:pPr marL="461009" marR="8255" indent="-229235">
              <a:lnSpc>
                <a:spcPts val="1490"/>
              </a:lnSpc>
              <a:spcBef>
                <a:spcPts val="70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Increased</a:t>
            </a:r>
            <a:r>
              <a:rPr sz="1250" spc="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Demand</a:t>
            </a:r>
            <a:r>
              <a:rPr sz="1250" spc="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for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Digital</a:t>
            </a:r>
            <a:r>
              <a:rPr sz="1250" spc="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Marketing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Solutions: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As</a:t>
            </a:r>
            <a:r>
              <a:rPr sz="1250" spc="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digital</a:t>
            </a:r>
            <a:r>
              <a:rPr sz="1250" spc="4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marketing</a:t>
            </a:r>
            <a:r>
              <a:rPr sz="1250" spc="4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grows,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so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does</a:t>
            </a:r>
            <a:r>
              <a:rPr sz="1250" spc="-10" dirty="0">
                <a:latin typeface="Times New Roman"/>
                <a:cs typeface="Times New Roman"/>
              </a:rPr>
              <a:t> the</a:t>
            </a:r>
            <a:r>
              <a:rPr sz="1250" spc="-5" dirty="0">
                <a:latin typeface="Times New Roman"/>
                <a:cs typeface="Times New Roman"/>
              </a:rPr>
              <a:t> need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for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CMSs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that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can support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complex </a:t>
            </a:r>
            <a:r>
              <a:rPr sz="1250" spc="-5" dirty="0">
                <a:latin typeface="Times New Roman"/>
                <a:cs typeface="Times New Roman"/>
              </a:rPr>
              <a:t>marketing strategies3.</a:t>
            </a:r>
            <a:endParaRPr sz="1250">
              <a:latin typeface="Times New Roman"/>
              <a:cs typeface="Times New Roman"/>
            </a:endParaRPr>
          </a:p>
          <a:p>
            <a:pPr marL="461009" marR="6350" indent="-229235">
              <a:lnSpc>
                <a:spcPts val="1490"/>
              </a:lnSpc>
              <a:spcBef>
                <a:spcPts val="65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Growth</a:t>
            </a:r>
            <a:r>
              <a:rPr sz="1250" spc="12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in</a:t>
            </a:r>
            <a:r>
              <a:rPr sz="1250" spc="1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Digital</a:t>
            </a:r>
            <a:r>
              <a:rPr sz="1250" spc="13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Retail:</a:t>
            </a:r>
            <a:r>
              <a:rPr sz="1250" spc="1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E-commerce</a:t>
            </a:r>
            <a:r>
              <a:rPr sz="1250" spc="14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integration</a:t>
            </a:r>
            <a:r>
              <a:rPr sz="1250" spc="12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is</a:t>
            </a:r>
            <a:r>
              <a:rPr sz="1250" spc="114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becoming</a:t>
            </a:r>
            <a:r>
              <a:rPr sz="1250" spc="15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more</a:t>
            </a:r>
            <a:r>
              <a:rPr sz="1250" spc="14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prevalent</a:t>
            </a:r>
            <a:r>
              <a:rPr sz="1250" spc="13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in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CMSs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-5" dirty="0">
                <a:latin typeface="Times New Roman"/>
                <a:cs typeface="Times New Roman"/>
              </a:rPr>
              <a:t> support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-5" dirty="0">
                <a:latin typeface="Times New Roman"/>
                <a:cs typeface="Times New Roman"/>
              </a:rPr>
              <a:t> growing digital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retail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sector3.</a:t>
            </a:r>
            <a:endParaRPr sz="1250">
              <a:latin typeface="Times New Roman"/>
              <a:cs typeface="Times New Roman"/>
            </a:endParaRPr>
          </a:p>
          <a:p>
            <a:pPr marL="461009" marR="15240" indent="-229235">
              <a:lnSpc>
                <a:spcPts val="1490"/>
              </a:lnSpc>
              <a:spcBef>
                <a:spcPts val="45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5" dirty="0">
                <a:latin typeface="Times New Roman"/>
                <a:cs typeface="Times New Roman"/>
              </a:rPr>
              <a:t>Enhanced</a:t>
            </a:r>
            <a:r>
              <a:rPr sz="1250" spc="6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Security:</a:t>
            </a:r>
            <a:r>
              <a:rPr sz="1250" spc="8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With</a:t>
            </a:r>
            <a:r>
              <a:rPr sz="1250" spc="7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the</a:t>
            </a:r>
            <a:r>
              <a:rPr sz="1250" spc="9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rise</a:t>
            </a:r>
            <a:r>
              <a:rPr sz="1250" spc="7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of</a:t>
            </a:r>
            <a:r>
              <a:rPr sz="1250" spc="6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cyber</a:t>
            </a:r>
            <a:r>
              <a:rPr sz="1250" spc="8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threats,</a:t>
            </a:r>
            <a:r>
              <a:rPr sz="1250" spc="7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CMSs</a:t>
            </a:r>
            <a:r>
              <a:rPr sz="1250" spc="7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will</a:t>
            </a:r>
            <a:r>
              <a:rPr sz="1250" spc="6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continue</a:t>
            </a:r>
            <a:r>
              <a:rPr sz="1250" spc="6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7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develop </a:t>
            </a:r>
            <a:r>
              <a:rPr sz="1250" spc="-29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stronger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security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measures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-5" dirty="0">
                <a:latin typeface="Times New Roman"/>
                <a:cs typeface="Times New Roman"/>
              </a:rPr>
              <a:t> protect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content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2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user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data2.</a:t>
            </a:r>
            <a:endParaRPr sz="1250">
              <a:latin typeface="Times New Roman"/>
              <a:cs typeface="Times New Roman"/>
            </a:endParaRPr>
          </a:p>
          <a:p>
            <a:pPr marL="461009" marR="10160" indent="-229235">
              <a:lnSpc>
                <a:spcPts val="1490"/>
              </a:lnSpc>
              <a:spcBef>
                <a:spcPts val="70"/>
              </a:spcBef>
              <a:buFont typeface="Arial MT"/>
              <a:buChar char="•"/>
              <a:tabLst>
                <a:tab pos="461009" algn="l"/>
                <a:tab pos="461645" algn="l"/>
              </a:tabLst>
            </a:pPr>
            <a:r>
              <a:rPr sz="1250" spc="-10" dirty="0">
                <a:latin typeface="Times New Roman"/>
                <a:cs typeface="Times New Roman"/>
              </a:rPr>
              <a:t>These</a:t>
            </a:r>
            <a:r>
              <a:rPr sz="1250" spc="3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trends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indicate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that</a:t>
            </a:r>
            <a:r>
              <a:rPr sz="1250" spc="3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CMSs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will</a:t>
            </a:r>
            <a:r>
              <a:rPr sz="1250" dirty="0">
                <a:latin typeface="Times New Roman"/>
                <a:cs typeface="Times New Roman"/>
              </a:rPr>
              <a:t> continue  </a:t>
            </a:r>
            <a:r>
              <a:rPr sz="1250" spc="-10" dirty="0">
                <a:latin typeface="Times New Roman"/>
                <a:cs typeface="Times New Roman"/>
              </a:rPr>
              <a:t>to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become</a:t>
            </a:r>
            <a:r>
              <a:rPr sz="1250" spc="4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more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sophisticated,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userfriendly, and integral</a:t>
            </a:r>
            <a:r>
              <a:rPr sz="1250" spc="-10" dirty="0">
                <a:latin typeface="Times New Roman"/>
                <a:cs typeface="Times New Roman"/>
              </a:rPr>
              <a:t> to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digital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strategies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in</a:t>
            </a:r>
            <a:r>
              <a:rPr sz="1250" spc="2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various</a:t>
            </a:r>
            <a:r>
              <a:rPr sz="1250" spc="1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industries.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860" y="2428500"/>
            <a:ext cx="4348480" cy="173736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b="1" spc="5" dirty="0">
                <a:latin typeface="Times New Roman"/>
                <a:cs typeface="Times New Roman"/>
              </a:rPr>
              <a:t>12.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References</a:t>
            </a:r>
            <a:endParaRPr sz="18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1090"/>
              </a:spcBef>
            </a:pPr>
            <a:r>
              <a:rPr sz="1600" spc="10" dirty="0">
                <a:latin typeface="Times New Roman"/>
                <a:cs typeface="Times New Roman"/>
              </a:rPr>
              <a:t>B</a:t>
            </a:r>
            <a:r>
              <a:rPr sz="1600" spc="-15" dirty="0">
                <a:latin typeface="Times New Roman"/>
                <a:cs typeface="Times New Roman"/>
              </a:rPr>
              <a:t>oo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s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r</a:t>
            </a:r>
            <a:r>
              <a:rPr sz="1600" spc="-20" dirty="0">
                <a:latin typeface="Times New Roman"/>
                <a:cs typeface="Times New Roman"/>
              </a:rPr>
              <a:t>a</a:t>
            </a:r>
            <a:r>
              <a:rPr sz="1600" spc="-15" dirty="0">
                <a:latin typeface="Times New Roman"/>
                <a:cs typeface="Times New Roman"/>
              </a:rPr>
              <a:t>p</a:t>
            </a:r>
            <a:r>
              <a:rPr sz="1600" spc="10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d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5" dirty="0">
                <a:latin typeface="Times New Roman"/>
                <a:cs typeface="Times New Roman"/>
              </a:rPr>
              <a:t>I</a:t>
            </a:r>
            <a:r>
              <a:rPr sz="1600" spc="5" dirty="0">
                <a:latin typeface="Times New Roman"/>
                <a:cs typeface="Times New Roman"/>
              </a:rPr>
              <a:t>mp</a:t>
            </a:r>
            <a:r>
              <a:rPr sz="1600" dirty="0">
                <a:latin typeface="Times New Roman"/>
                <a:cs typeface="Times New Roman"/>
              </a:rPr>
              <a:t>act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e</a:t>
            </a:r>
            <a:r>
              <a:rPr sz="1600" spc="-25" dirty="0">
                <a:latin typeface="Times New Roman"/>
                <a:cs typeface="Times New Roman"/>
              </a:rPr>
              <a:t>m</a:t>
            </a:r>
            <a:r>
              <a:rPr sz="1600" spc="5" dirty="0">
                <a:latin typeface="Times New Roman"/>
                <a:cs typeface="Times New Roman"/>
              </a:rPr>
              <a:t>p</a:t>
            </a:r>
            <a:r>
              <a:rPr sz="1600" spc="-15" dirty="0">
                <a:latin typeface="Times New Roman"/>
                <a:cs typeface="Times New Roman"/>
              </a:rPr>
              <a:t>l</a:t>
            </a:r>
            <a:r>
              <a:rPr sz="1600" spc="-20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1070"/>
              </a:spcBef>
            </a:pPr>
            <a:r>
              <a:rPr sz="1200" spc="-15" dirty="0">
                <a:latin typeface="Times New Roman"/>
                <a:cs typeface="Times New Roman"/>
              </a:rPr>
              <a:t>https://bootstrapmade.com/impact-bootstrap-business-website-template/</a:t>
            </a:r>
            <a:endParaRPr sz="12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685"/>
              </a:spcBef>
            </a:pPr>
            <a:r>
              <a:rPr sz="1600" spc="10" dirty="0">
                <a:latin typeface="Times New Roman"/>
                <a:cs typeface="Times New Roman"/>
              </a:rPr>
              <a:t>B</a:t>
            </a:r>
            <a:r>
              <a:rPr sz="1600" spc="-15" dirty="0">
                <a:latin typeface="Times New Roman"/>
                <a:cs typeface="Times New Roman"/>
              </a:rPr>
              <a:t>oo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s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r</a:t>
            </a:r>
            <a:r>
              <a:rPr sz="1600" spc="-20" dirty="0">
                <a:latin typeface="Times New Roman"/>
                <a:cs typeface="Times New Roman"/>
              </a:rPr>
              <a:t>a</a:t>
            </a:r>
            <a:r>
              <a:rPr sz="1600" spc="-15" dirty="0">
                <a:latin typeface="Times New Roman"/>
                <a:cs typeface="Times New Roman"/>
              </a:rPr>
              <a:t>p</a:t>
            </a:r>
            <a:r>
              <a:rPr sz="1600" spc="10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d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5" dirty="0">
                <a:latin typeface="Times New Roman"/>
                <a:cs typeface="Times New Roman"/>
              </a:rPr>
              <a:t>I</a:t>
            </a:r>
            <a:r>
              <a:rPr sz="1600" spc="5" dirty="0">
                <a:latin typeface="Times New Roman"/>
                <a:cs typeface="Times New Roman"/>
              </a:rPr>
              <a:t>mp</a:t>
            </a:r>
            <a:r>
              <a:rPr sz="1600" dirty="0">
                <a:latin typeface="Times New Roman"/>
                <a:cs typeface="Times New Roman"/>
              </a:rPr>
              <a:t>act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e</a:t>
            </a:r>
            <a:r>
              <a:rPr sz="1600" spc="-25" dirty="0">
                <a:latin typeface="Times New Roman"/>
                <a:cs typeface="Times New Roman"/>
              </a:rPr>
              <a:t>m</a:t>
            </a:r>
            <a:r>
              <a:rPr sz="1600" spc="5" dirty="0">
                <a:latin typeface="Times New Roman"/>
                <a:cs typeface="Times New Roman"/>
              </a:rPr>
              <a:t>p</a:t>
            </a:r>
            <a:r>
              <a:rPr sz="1600" spc="-15" dirty="0">
                <a:latin typeface="Times New Roman"/>
                <a:cs typeface="Times New Roman"/>
              </a:rPr>
              <a:t>l</a:t>
            </a:r>
            <a:r>
              <a:rPr sz="1600" spc="-20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545"/>
              </a:spcBef>
            </a:pPr>
            <a:r>
              <a:rPr sz="1200" spc="-15" dirty="0">
                <a:latin typeface="Times New Roman"/>
                <a:cs typeface="Times New Roman"/>
              </a:rPr>
              <a:t>https://bootstrapmade.com/nice-admin-bootstrap-admin-html-template/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5220" y="1103121"/>
            <a:ext cx="6089650" cy="884301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646430" marR="5080" indent="-229235">
              <a:lnSpc>
                <a:spcPts val="2070"/>
              </a:lnSpc>
              <a:spcBef>
                <a:spcPts val="244"/>
              </a:spcBef>
              <a:buSzPct val="66666"/>
              <a:buFont typeface="Times New Roman"/>
              <a:buAutoNum type="arabicPeriod" startAt="2"/>
              <a:tabLst>
                <a:tab pos="64706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Processor: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Modern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processor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for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smooth</a:t>
            </a:r>
            <a:r>
              <a:rPr sz="1800" b="1" spc="-5" dirty="0">
                <a:latin typeface="Times New Roman"/>
                <a:cs typeface="Times New Roman"/>
              </a:rPr>
              <a:t> rendering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interaction</a:t>
            </a:r>
            <a:endParaRPr sz="1800">
              <a:latin typeface="Times New Roman"/>
              <a:cs typeface="Times New Roman"/>
            </a:endParaRPr>
          </a:p>
          <a:p>
            <a:pPr marL="646430" indent="-229235">
              <a:lnSpc>
                <a:spcPts val="2005"/>
              </a:lnSpc>
              <a:buSzPct val="66666"/>
              <a:buFont typeface="Times New Roman"/>
              <a:buAutoNum type="arabicPeriod" startAt="2"/>
              <a:tabLst>
                <a:tab pos="647065" algn="l"/>
              </a:tabLst>
            </a:pPr>
            <a:r>
              <a:rPr sz="1800" b="1" dirty="0">
                <a:latin typeface="Times New Roman"/>
                <a:cs typeface="Times New Roman"/>
              </a:rPr>
              <a:t>RAM: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Typically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2GB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or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more</a:t>
            </a:r>
            <a:r>
              <a:rPr sz="1800" b="1" dirty="0">
                <a:latin typeface="Times New Roman"/>
                <a:cs typeface="Times New Roman"/>
              </a:rPr>
              <a:t> for </a:t>
            </a:r>
            <a:r>
              <a:rPr sz="1800" b="1" spc="-5" dirty="0">
                <a:latin typeface="Times New Roman"/>
                <a:cs typeface="Times New Roman"/>
              </a:rPr>
              <a:t>better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multitasking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646430" indent="-229235">
              <a:lnSpc>
                <a:spcPts val="2115"/>
              </a:lnSpc>
              <a:buSzPct val="77777"/>
              <a:buFont typeface="Symbol"/>
              <a:buChar char=""/>
              <a:tabLst>
                <a:tab pos="646430" algn="l"/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Software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Requirements:</a:t>
            </a:r>
            <a:endParaRPr sz="1800">
              <a:latin typeface="Times New Roman"/>
              <a:cs typeface="Times New Roman"/>
            </a:endParaRPr>
          </a:p>
          <a:p>
            <a:pPr marL="646430" marR="565785" indent="-229235">
              <a:lnSpc>
                <a:spcPts val="2060"/>
              </a:lnSpc>
              <a:spcBef>
                <a:spcPts val="105"/>
              </a:spcBef>
              <a:buSzPct val="94444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Operating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System: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Windows,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macOS,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Linux,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iOS,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Android</a:t>
            </a:r>
            <a:endParaRPr sz="1800">
              <a:latin typeface="Times New Roman"/>
              <a:cs typeface="Times New Roman"/>
            </a:endParaRPr>
          </a:p>
          <a:p>
            <a:pPr marL="646430" marR="509905" indent="-229235">
              <a:lnSpc>
                <a:spcPts val="2060"/>
              </a:lnSpc>
              <a:spcBef>
                <a:spcPts val="30"/>
              </a:spcBef>
              <a:buSzPct val="94444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Web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Browser: </a:t>
            </a:r>
            <a:r>
              <a:rPr sz="1800" b="1" spc="-5" dirty="0">
                <a:latin typeface="Times New Roman"/>
                <a:cs typeface="Times New Roman"/>
              </a:rPr>
              <a:t>Latest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versions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of </a:t>
            </a:r>
            <a:r>
              <a:rPr sz="1800" b="1" spc="-10" dirty="0">
                <a:latin typeface="Times New Roman"/>
                <a:cs typeface="Times New Roman"/>
              </a:rPr>
              <a:t>Chrome,</a:t>
            </a:r>
            <a:r>
              <a:rPr sz="1800" b="1" dirty="0">
                <a:latin typeface="Times New Roman"/>
                <a:cs typeface="Times New Roman"/>
              </a:rPr>
              <a:t> Firefox,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Safari,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Edge,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or</a:t>
            </a:r>
            <a:r>
              <a:rPr sz="1800" b="1" spc="-5" dirty="0">
                <a:latin typeface="Times New Roman"/>
                <a:cs typeface="Times New Roman"/>
              </a:rPr>
              <a:t> compatible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browsers</a:t>
            </a:r>
            <a:endParaRPr sz="1800">
              <a:latin typeface="Times New Roman"/>
              <a:cs typeface="Times New Roman"/>
            </a:endParaRPr>
          </a:p>
          <a:p>
            <a:pPr marL="646430" marR="180975" indent="-229235">
              <a:lnSpc>
                <a:spcPts val="2060"/>
              </a:lnSpc>
              <a:spcBef>
                <a:spcPts val="15"/>
              </a:spcBef>
              <a:buSzPct val="94444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Browser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Plugins: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JavaScript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enabled,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cookies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enabled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(as</a:t>
            </a:r>
            <a:r>
              <a:rPr sz="1800" b="1" spc="-5" dirty="0">
                <a:latin typeface="Times New Roman"/>
                <a:cs typeface="Times New Roman"/>
              </a:rPr>
              <a:t> required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by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the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CMS)</a:t>
            </a:r>
            <a:endParaRPr sz="1800">
              <a:latin typeface="Times New Roman"/>
              <a:cs typeface="Times New Roman"/>
            </a:endParaRPr>
          </a:p>
          <a:p>
            <a:pPr marL="646430" marR="518159" indent="-229235">
              <a:lnSpc>
                <a:spcPts val="2060"/>
              </a:lnSpc>
              <a:spcBef>
                <a:spcPts val="30"/>
              </a:spcBef>
              <a:buSzPct val="94444"/>
              <a:buFont typeface="Times New Roman"/>
              <a:buAutoNum type="arabicPeriod"/>
              <a:tabLst>
                <a:tab pos="64706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Internet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Connection: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Stable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broadband </a:t>
            </a:r>
            <a:r>
              <a:rPr sz="1800" b="1" spc="-10" dirty="0">
                <a:latin typeface="Times New Roman"/>
                <a:cs typeface="Times New Roman"/>
              </a:rPr>
              <a:t>or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cellular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connection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</a:pPr>
            <a:r>
              <a:rPr sz="1800" b="1" spc="-5" dirty="0">
                <a:latin typeface="Times New Roman"/>
                <a:cs typeface="Times New Roman"/>
              </a:rPr>
              <a:t>Additional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Considerations:</a:t>
            </a:r>
            <a:endParaRPr sz="1800">
              <a:latin typeface="Times New Roman"/>
              <a:cs typeface="Times New Roman"/>
            </a:endParaRPr>
          </a:p>
          <a:p>
            <a:pPr marL="646430" marR="186690" indent="-229235">
              <a:lnSpc>
                <a:spcPts val="2090"/>
              </a:lnSpc>
              <a:spcBef>
                <a:spcPts val="80"/>
              </a:spcBef>
              <a:buSzPct val="66666"/>
              <a:buFont typeface="Symbol"/>
              <a:buChar char=""/>
              <a:tabLst>
                <a:tab pos="646430" algn="l"/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Scalability: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Ensure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the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server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infrastructure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can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scale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with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increased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traffic and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content.</a:t>
            </a:r>
            <a:endParaRPr sz="1800">
              <a:latin typeface="Times New Roman"/>
              <a:cs typeface="Times New Roman"/>
            </a:endParaRPr>
          </a:p>
          <a:p>
            <a:pPr marL="646430" indent="-229235">
              <a:lnSpc>
                <a:spcPts val="1955"/>
              </a:lnSpc>
              <a:buSzPct val="66666"/>
              <a:buFont typeface="Symbol"/>
              <a:buChar char=""/>
              <a:tabLst>
                <a:tab pos="646430" algn="l"/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Backup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Recovery: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Implement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regular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backups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  <a:p>
            <a:pPr marL="646430">
              <a:lnSpc>
                <a:spcPts val="2065"/>
              </a:lnSpc>
            </a:pPr>
            <a:r>
              <a:rPr sz="1800" b="1" spc="5" dirty="0">
                <a:latin typeface="Times New Roman"/>
                <a:cs typeface="Times New Roman"/>
              </a:rPr>
              <a:t>CMS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data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configurations.</a:t>
            </a:r>
            <a:endParaRPr sz="1800">
              <a:latin typeface="Times New Roman"/>
              <a:cs typeface="Times New Roman"/>
            </a:endParaRPr>
          </a:p>
          <a:p>
            <a:pPr marL="646430" marR="68580" indent="-229235">
              <a:lnSpc>
                <a:spcPts val="2090"/>
              </a:lnSpc>
              <a:spcBef>
                <a:spcPts val="80"/>
              </a:spcBef>
              <a:buSzPct val="66666"/>
              <a:buFont typeface="Symbol"/>
              <a:buChar char=""/>
              <a:tabLst>
                <a:tab pos="646430" algn="l"/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Monitoring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Maintenance: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Use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monitoring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tools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for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server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health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CMS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performanceA.</a:t>
            </a:r>
            <a:endParaRPr sz="1800">
              <a:latin typeface="Times New Roman"/>
              <a:cs typeface="Times New Roman"/>
            </a:endParaRPr>
          </a:p>
          <a:p>
            <a:pPr marL="646430" indent="-229235">
              <a:lnSpc>
                <a:spcPts val="1960"/>
              </a:lnSpc>
              <a:buSzPct val="66666"/>
              <a:buFont typeface="Symbol"/>
              <a:buChar char=""/>
              <a:tabLst>
                <a:tab pos="646430" algn="l"/>
                <a:tab pos="64706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Accessibility: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Ensure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the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CMS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interface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is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accessible</a:t>
            </a:r>
            <a:endParaRPr sz="1800">
              <a:latin typeface="Times New Roman"/>
              <a:cs typeface="Times New Roman"/>
            </a:endParaRPr>
          </a:p>
          <a:p>
            <a:pPr marL="646430">
              <a:lnSpc>
                <a:spcPts val="2115"/>
              </a:lnSpc>
            </a:pPr>
            <a:r>
              <a:rPr sz="1800" b="1" spc="-10" dirty="0">
                <a:latin typeface="Times New Roman"/>
                <a:cs typeface="Times New Roman"/>
              </a:rPr>
              <a:t>across </a:t>
            </a:r>
            <a:r>
              <a:rPr sz="1800" b="1" spc="-5" dirty="0">
                <a:latin typeface="Times New Roman"/>
                <a:cs typeface="Times New Roman"/>
              </a:rPr>
              <a:t>different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devices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screen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sizes.</a:t>
            </a:r>
            <a:endParaRPr sz="180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spcBef>
                <a:spcPts val="25"/>
              </a:spcBef>
              <a:buFont typeface="Times New Roman"/>
              <a:buAutoNum type="arabicPeriod" startAt="8"/>
              <a:tabLst>
                <a:tab pos="64706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Web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Server: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Apache,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Nginx</a:t>
            </a:r>
            <a:endParaRPr sz="120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8"/>
              <a:tabLst>
                <a:tab pos="64706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Database: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MySQL,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PostgreSQL,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MongoDB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(depending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requirements)</a:t>
            </a:r>
            <a:endParaRPr sz="120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spcBef>
                <a:spcPts val="50"/>
              </a:spcBef>
              <a:buFont typeface="Times New Roman"/>
              <a:buAutoNum type="arabicPeriod" startAt="8"/>
              <a:tabLst>
                <a:tab pos="64706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Programming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Language: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PHP,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Python,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Node.js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(based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 </a:t>
            </a:r>
            <a:r>
              <a:rPr sz="1200" spc="-15" dirty="0">
                <a:latin typeface="Times New Roman"/>
                <a:cs typeface="Times New Roman"/>
              </a:rPr>
              <a:t>platform)</a:t>
            </a:r>
            <a:endParaRPr sz="120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8"/>
              <a:tabLst>
                <a:tab pos="647065" algn="l"/>
              </a:tabLst>
            </a:pPr>
            <a:r>
              <a:rPr sz="1200" b="1" dirty="0">
                <a:latin typeface="Times New Roman"/>
                <a:cs typeface="Times New Roman"/>
              </a:rPr>
              <a:t>CMS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Platform: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WordPress,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Joomla,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Drupal,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spcBef>
                <a:spcPts val="50"/>
              </a:spcBef>
              <a:buFont typeface="Times New Roman"/>
              <a:buAutoNum type="arabicPeriod" startAt="8"/>
              <a:tabLst>
                <a:tab pos="64706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Security: </a:t>
            </a:r>
            <a:r>
              <a:rPr sz="1200" spc="-5" dirty="0">
                <a:latin typeface="Times New Roman"/>
                <a:cs typeface="Times New Roman"/>
              </a:rPr>
              <a:t>SSL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certificate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HTTPS,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firewall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configurations</a:t>
            </a:r>
            <a:endParaRPr sz="120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spcBef>
                <a:spcPts val="50"/>
              </a:spcBef>
              <a:buFont typeface="Times New Roman"/>
              <a:buAutoNum type="arabicPeriod" startAt="8"/>
              <a:tabLst>
                <a:tab pos="647065" algn="l"/>
              </a:tabLst>
            </a:pPr>
            <a:r>
              <a:rPr sz="1200" b="1" dirty="0">
                <a:latin typeface="Times New Roman"/>
                <a:cs typeface="Times New Roman"/>
              </a:rPr>
              <a:t>Additional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Tools: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delivery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(CDN)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optimized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delivery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Times New Roman"/>
                <a:cs typeface="Times New Roman"/>
              </a:rPr>
              <a:t>Client-Side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Requirements: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buFont typeface="Symbol"/>
              <a:buChar char=""/>
              <a:tabLst>
                <a:tab pos="646430" algn="l"/>
                <a:tab pos="647065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Hardware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Times New Roman"/>
                <a:cs typeface="Times New Roman"/>
              </a:rPr>
              <a:t>Requirements:</a:t>
            </a:r>
            <a:endParaRPr sz="140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spcBef>
                <a:spcPts val="35"/>
              </a:spcBef>
              <a:buFont typeface="Times New Roman"/>
              <a:buAutoNum type="arabicPeriod" startAt="4"/>
              <a:tabLst>
                <a:tab pos="64706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Device: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Desktop,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laptop,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tablet,</a:t>
            </a:r>
            <a:r>
              <a:rPr sz="1200" dirty="0">
                <a:latin typeface="Times New Roman"/>
                <a:cs typeface="Times New Roman"/>
              </a:rPr>
              <a:t> or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smartphone</a:t>
            </a:r>
            <a:endParaRPr sz="120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4"/>
              <a:tabLst>
                <a:tab pos="647065" algn="l"/>
              </a:tabLst>
            </a:pPr>
            <a:r>
              <a:rPr sz="1200" b="1" spc="-10" dirty="0">
                <a:latin typeface="Times New Roman"/>
                <a:cs typeface="Times New Roman"/>
              </a:rPr>
              <a:t>Processor: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Modern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processor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-5" dirty="0">
                <a:latin typeface="Times New Roman"/>
                <a:cs typeface="Times New Roman"/>
              </a:rPr>
              <a:t> smooth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rendering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interaction</a:t>
            </a:r>
            <a:endParaRPr sz="1200">
              <a:latin typeface="Times New Roman"/>
              <a:cs typeface="Times New Roman"/>
            </a:endParaRPr>
          </a:p>
          <a:p>
            <a:pPr marL="646430" indent="-229235">
              <a:lnSpc>
                <a:spcPct val="100000"/>
              </a:lnSpc>
              <a:spcBef>
                <a:spcPts val="50"/>
              </a:spcBef>
              <a:buFont typeface="Times New Roman"/>
              <a:buAutoNum type="arabicPeriod" startAt="4"/>
              <a:tabLst>
                <a:tab pos="647065" algn="l"/>
              </a:tabLst>
            </a:pPr>
            <a:r>
              <a:rPr sz="1200" b="1" dirty="0">
                <a:latin typeface="Times New Roman"/>
                <a:cs typeface="Times New Roman"/>
              </a:rPr>
              <a:t>RAM: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Typically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2GB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or</a:t>
            </a:r>
            <a:r>
              <a:rPr sz="1200" spc="-10" dirty="0">
                <a:latin typeface="Times New Roman"/>
                <a:cs typeface="Times New Roman"/>
              </a:rPr>
              <a:t> more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better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multitasking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1765" y="1292097"/>
            <a:ext cx="5688330" cy="4208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0190" indent="-229235">
              <a:lnSpc>
                <a:spcPct val="100000"/>
              </a:lnSpc>
              <a:spcBef>
                <a:spcPts val="90"/>
              </a:spcBef>
              <a:buFont typeface="Symbol"/>
              <a:buChar char=""/>
              <a:tabLst>
                <a:tab pos="250190" algn="l"/>
                <a:tab pos="25082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Software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Times New Roman"/>
                <a:cs typeface="Times New Roman"/>
              </a:rPr>
              <a:t>Requirements:</a:t>
            </a:r>
            <a:endParaRPr sz="1400">
              <a:latin typeface="Times New Roman"/>
              <a:cs typeface="Times New Roman"/>
            </a:endParaRPr>
          </a:p>
          <a:p>
            <a:pPr marL="250190" indent="-229235">
              <a:lnSpc>
                <a:spcPts val="1989"/>
              </a:lnSpc>
              <a:spcBef>
                <a:spcPts val="40"/>
              </a:spcBef>
              <a:buSzPct val="141666"/>
              <a:buFont typeface="Times New Roman"/>
              <a:buAutoNum type="arabicPeriod" startAt="5"/>
              <a:tabLst>
                <a:tab pos="25082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Operating</a:t>
            </a:r>
            <a:r>
              <a:rPr sz="1200" b="1" spc="-10" dirty="0">
                <a:latin typeface="Times New Roman"/>
                <a:cs typeface="Times New Roman"/>
              </a:rPr>
              <a:t> System: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Windows,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macOS,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Linux,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iOS,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Android</a:t>
            </a:r>
            <a:endParaRPr sz="1200">
              <a:latin typeface="Times New Roman"/>
              <a:cs typeface="Times New Roman"/>
            </a:endParaRPr>
          </a:p>
          <a:p>
            <a:pPr marL="250190" indent="-229235">
              <a:lnSpc>
                <a:spcPts val="1955"/>
              </a:lnSpc>
              <a:buSzPct val="141666"/>
              <a:buFont typeface="Times New Roman"/>
              <a:buAutoNum type="arabicPeriod" startAt="5"/>
              <a:tabLst>
                <a:tab pos="25082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Web </a:t>
            </a:r>
            <a:r>
              <a:rPr sz="1200" b="1" spc="-10" dirty="0">
                <a:latin typeface="Times New Roman"/>
                <a:cs typeface="Times New Roman"/>
              </a:rPr>
              <a:t>Browser: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Latest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versions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Chrome,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Firefox,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Safari,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Edge,</a:t>
            </a:r>
            <a:r>
              <a:rPr sz="1200" spc="10" dirty="0">
                <a:latin typeface="Times New Roman"/>
                <a:cs typeface="Times New Roman"/>
              </a:rPr>
              <a:t> 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compatible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browsers</a:t>
            </a:r>
            <a:endParaRPr sz="1200">
              <a:latin typeface="Times New Roman"/>
              <a:cs typeface="Times New Roman"/>
            </a:endParaRPr>
          </a:p>
          <a:p>
            <a:pPr marL="250190" indent="-229235">
              <a:lnSpc>
                <a:spcPts val="1970"/>
              </a:lnSpc>
              <a:buSzPct val="141666"/>
              <a:buFont typeface="Times New Roman"/>
              <a:buAutoNum type="arabicPeriod" startAt="5"/>
              <a:tabLst>
                <a:tab pos="25082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Browser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Plugins: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JavaScript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enabled,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cookies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enabled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CMS)</a:t>
            </a:r>
            <a:endParaRPr sz="1200">
              <a:latin typeface="Times New Roman"/>
              <a:cs typeface="Times New Roman"/>
            </a:endParaRPr>
          </a:p>
          <a:p>
            <a:pPr marL="250190" indent="-229235">
              <a:lnSpc>
                <a:spcPts val="2005"/>
              </a:lnSpc>
              <a:buSzPct val="141666"/>
              <a:buFont typeface="Times New Roman"/>
              <a:buAutoNum type="arabicPeriod" startAt="5"/>
              <a:tabLst>
                <a:tab pos="250825" algn="l"/>
              </a:tabLst>
            </a:pPr>
            <a:r>
              <a:rPr sz="1200" b="1" spc="-10" dirty="0">
                <a:latin typeface="Times New Roman"/>
                <a:cs typeface="Times New Roman"/>
              </a:rPr>
              <a:t>Internet</a:t>
            </a:r>
            <a:r>
              <a:rPr sz="1200" b="1" dirty="0">
                <a:latin typeface="Times New Roman"/>
                <a:cs typeface="Times New Roman"/>
              </a:rPr>
              <a:t> Connection: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Stable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broadband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cellular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connection</a:t>
            </a:r>
            <a:endParaRPr sz="1200">
              <a:latin typeface="Times New Roman"/>
              <a:cs typeface="Times New Roman"/>
            </a:endParaRPr>
          </a:p>
          <a:p>
            <a:pPr marL="250190">
              <a:lnSpc>
                <a:spcPct val="100000"/>
              </a:lnSpc>
              <a:spcBef>
                <a:spcPts val="1400"/>
              </a:spcBef>
            </a:pPr>
            <a:r>
              <a:rPr sz="1600" b="1" spc="-5" dirty="0">
                <a:latin typeface="Times New Roman"/>
                <a:cs typeface="Times New Roman"/>
              </a:rPr>
              <a:t>Additional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Considerations:</a:t>
            </a:r>
            <a:endParaRPr sz="1600">
              <a:latin typeface="Times New Roman"/>
              <a:cs typeface="Times New Roman"/>
            </a:endParaRPr>
          </a:p>
          <a:p>
            <a:pPr marL="250190" indent="-229235">
              <a:lnSpc>
                <a:spcPct val="100000"/>
              </a:lnSpc>
              <a:spcBef>
                <a:spcPts val="180"/>
              </a:spcBef>
              <a:buFont typeface="Symbol"/>
              <a:buChar char=""/>
              <a:tabLst>
                <a:tab pos="250190" algn="l"/>
                <a:tab pos="25082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Scalability: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Ensure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server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infrastructure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spc="-15" dirty="0">
                <a:latin typeface="Times New Roman"/>
                <a:cs typeface="Times New Roman"/>
              </a:rPr>
              <a:t>scale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increased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traffic</a:t>
            </a:r>
            <a:r>
              <a:rPr sz="1200" spc="-5" dirty="0">
                <a:latin typeface="Times New Roman"/>
                <a:cs typeface="Times New Roman"/>
              </a:rPr>
              <a:t> 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content.</a:t>
            </a:r>
            <a:endParaRPr sz="1200">
              <a:latin typeface="Times New Roman"/>
              <a:cs typeface="Times New Roman"/>
            </a:endParaRPr>
          </a:p>
          <a:p>
            <a:pPr marL="250190" indent="-229235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250190" algn="l"/>
                <a:tab pos="25082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Backup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and </a:t>
            </a:r>
            <a:r>
              <a:rPr sz="1200" b="1" spc="-10" dirty="0">
                <a:latin typeface="Times New Roman"/>
                <a:cs typeface="Times New Roman"/>
              </a:rPr>
              <a:t>Recovery: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regular backups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configurations.</a:t>
            </a:r>
            <a:endParaRPr sz="1200">
              <a:latin typeface="Times New Roman"/>
              <a:cs typeface="Times New Roman"/>
            </a:endParaRPr>
          </a:p>
          <a:p>
            <a:pPr marL="250190" marR="514984" indent="-229235">
              <a:lnSpc>
                <a:spcPct val="101899"/>
              </a:lnSpc>
              <a:spcBef>
                <a:spcPts val="114"/>
              </a:spcBef>
              <a:buFont typeface="Symbol"/>
              <a:buChar char=""/>
              <a:tabLst>
                <a:tab pos="250190" algn="l"/>
                <a:tab pos="25082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Monitoring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and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Maintenance: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Use monitoring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tools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server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health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performanceA.</a:t>
            </a:r>
            <a:endParaRPr sz="1200">
              <a:latin typeface="Times New Roman"/>
              <a:cs typeface="Times New Roman"/>
            </a:endParaRPr>
          </a:p>
          <a:p>
            <a:pPr marL="250190" marR="20955" indent="-229235">
              <a:lnSpc>
                <a:spcPct val="101699"/>
              </a:lnSpc>
              <a:spcBef>
                <a:spcPts val="100"/>
              </a:spcBef>
              <a:buFont typeface="Symbol"/>
              <a:buChar char=""/>
              <a:tabLst>
                <a:tab pos="250190" algn="l"/>
                <a:tab pos="25082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Accessibility: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Ensure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CMS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interface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accessible across</a:t>
            </a:r>
            <a:r>
              <a:rPr sz="1200" spc="-10" dirty="0">
                <a:latin typeface="Times New Roman"/>
                <a:cs typeface="Times New Roman"/>
              </a:rPr>
              <a:t> different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devices</a:t>
            </a:r>
            <a:r>
              <a:rPr sz="1200" spc="-10" dirty="0">
                <a:latin typeface="Times New Roman"/>
                <a:cs typeface="Times New Roman"/>
              </a:rPr>
              <a:t> and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screen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sizes.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sz="1700" spc="5" dirty="0">
                <a:latin typeface="Times New Roman"/>
                <a:cs typeface="Times New Roman"/>
              </a:rPr>
              <a:t>9.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Technology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Used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ts val="1280"/>
              </a:lnSpc>
              <a:spcBef>
                <a:spcPts val="390"/>
              </a:spcBef>
              <a:buSzPct val="109090"/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1100" spc="20" dirty="0">
                <a:latin typeface="Times New Roman"/>
                <a:cs typeface="Times New Roman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e</a:t>
            </a:r>
            <a:r>
              <a:rPr sz="1100" spc="-10" dirty="0">
                <a:latin typeface="Times New Roman"/>
                <a:cs typeface="Times New Roman"/>
              </a:rPr>
              <a:t>c</a:t>
            </a:r>
            <a:r>
              <a:rPr sz="1100" spc="-25" dirty="0">
                <a:latin typeface="Times New Roman"/>
                <a:cs typeface="Times New Roman"/>
              </a:rPr>
              <a:t>hno</a:t>
            </a:r>
            <a:r>
              <a:rPr sz="1100" dirty="0">
                <a:latin typeface="Times New Roman"/>
                <a:cs typeface="Times New Roman"/>
              </a:rPr>
              <a:t>l</a:t>
            </a:r>
            <a:r>
              <a:rPr sz="1100" spc="-25" dirty="0">
                <a:latin typeface="Times New Roman"/>
                <a:cs typeface="Times New Roman"/>
              </a:rPr>
              <a:t>o</a:t>
            </a:r>
            <a:r>
              <a:rPr sz="1100" dirty="0">
                <a:latin typeface="Times New Roman"/>
                <a:cs typeface="Times New Roman"/>
              </a:rPr>
              <a:t>gy</a:t>
            </a:r>
            <a:r>
              <a:rPr sz="1100" spc="-8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us</a:t>
            </a:r>
            <a:r>
              <a:rPr sz="1100" spc="-35" dirty="0">
                <a:latin typeface="Times New Roman"/>
                <a:cs typeface="Times New Roman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d</a:t>
            </a:r>
            <a:r>
              <a:rPr sz="1100" dirty="0">
                <a:latin typeface="Times New Roman"/>
                <a:cs typeface="Times New Roman"/>
              </a:rPr>
              <a:t>:</a:t>
            </a:r>
            <a:endParaRPr sz="1100">
              <a:latin typeface="Times New Roman"/>
              <a:cs typeface="Times New Roman"/>
            </a:endParaRPr>
          </a:p>
          <a:p>
            <a:pPr marL="241300">
              <a:lnSpc>
                <a:spcPts val="1400"/>
              </a:lnSpc>
            </a:pPr>
            <a:r>
              <a:rPr sz="1200" spc="-10" dirty="0">
                <a:latin typeface="Times New Roman"/>
                <a:cs typeface="Times New Roman"/>
              </a:rPr>
              <a:t>Font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End: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HTML5,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CSS3,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JS,</a:t>
            </a:r>
            <a:r>
              <a:rPr sz="1200" spc="-5" dirty="0">
                <a:latin typeface="Times New Roman"/>
                <a:cs typeface="Times New Roman"/>
              </a:rPr>
              <a:t> Bootstrap,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jQuery</a:t>
            </a:r>
            <a:endParaRPr sz="12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1200" spc="-1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d: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PHP,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</a:t>
            </a:r>
            <a:r>
              <a:rPr sz="1200" spc="-35" dirty="0">
                <a:latin typeface="Times New Roman"/>
                <a:cs typeface="Times New Roman"/>
              </a:rPr>
              <a:t>Q</a:t>
            </a:r>
            <a:r>
              <a:rPr sz="1200" spc="-4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860" y="2929025"/>
            <a:ext cx="5585460" cy="390397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"/>
              </a:spcBef>
              <a:tabLst>
                <a:tab pos="478790" algn="l"/>
              </a:tabLst>
            </a:pPr>
            <a:r>
              <a:rPr sz="1800" b="1" dirty="0">
                <a:latin typeface="Times New Roman"/>
                <a:cs typeface="Times New Roman"/>
              </a:rPr>
              <a:t>4	</a:t>
            </a:r>
            <a:r>
              <a:rPr sz="1600" b="1" spc="-5" dirty="0">
                <a:latin typeface="Times New Roman"/>
                <a:cs typeface="Times New Roman"/>
              </a:rPr>
              <a:t>Functional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and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Non-</a:t>
            </a:r>
            <a:r>
              <a:rPr sz="1600" b="1" spc="-8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Functional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Dependency: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b="1" spc="-10" dirty="0">
                <a:latin typeface="Times New Roman"/>
                <a:cs typeface="Times New Roman"/>
              </a:rPr>
              <a:t>Functional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Dependencies:</a:t>
            </a:r>
            <a:endParaRPr sz="14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Content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Operations: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ability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create,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read,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update,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delete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content.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User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Management: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Managing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roles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access</a:t>
            </a:r>
            <a:r>
              <a:rPr sz="1200" spc="-15" dirty="0">
                <a:latin typeface="Times New Roman"/>
                <a:cs typeface="Times New Roman"/>
              </a:rPr>
              <a:t> permissions.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Content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Workflow: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reviewing,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approving,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publishing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content.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Template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Management: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Handling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templates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content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presentation.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dirty="0">
                <a:latin typeface="Times New Roman"/>
                <a:cs typeface="Times New Roman"/>
              </a:rPr>
              <a:t>Media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Management: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Uploading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managing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media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files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like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images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videos.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10" dirty="0">
                <a:latin typeface="Times New Roman"/>
                <a:cs typeface="Times New Roman"/>
              </a:rPr>
              <a:t>Search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Functionality: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Enabling</a:t>
            </a:r>
            <a:r>
              <a:rPr sz="1200" spc="-5" dirty="0">
                <a:latin typeface="Times New Roman"/>
                <a:cs typeface="Times New Roman"/>
              </a:rPr>
              <a:t> users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search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content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within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CMS.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Version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Control: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Tracking</a:t>
            </a:r>
            <a:r>
              <a:rPr sz="1200" spc="-5" dirty="0">
                <a:latin typeface="Times New Roman"/>
                <a:cs typeface="Times New Roman"/>
              </a:rPr>
              <a:t> changes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content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over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time.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No</a:t>
            </a:r>
            <a:r>
              <a:rPr sz="1400" b="1" spc="-10" dirty="0">
                <a:latin typeface="Times New Roman"/>
                <a:cs typeface="Times New Roman"/>
              </a:rPr>
              <a:t>n</a:t>
            </a:r>
            <a:r>
              <a:rPr sz="1400" b="1" spc="-15" dirty="0">
                <a:latin typeface="Times New Roman"/>
                <a:cs typeface="Times New Roman"/>
              </a:rPr>
              <a:t>-</a:t>
            </a:r>
            <a:r>
              <a:rPr sz="1400" b="1" spc="30" dirty="0">
                <a:latin typeface="Times New Roman"/>
                <a:cs typeface="Times New Roman"/>
              </a:rPr>
              <a:t>F</a:t>
            </a:r>
            <a:r>
              <a:rPr sz="1400" b="1" spc="-15" dirty="0">
                <a:latin typeface="Times New Roman"/>
                <a:cs typeface="Times New Roman"/>
              </a:rPr>
              <a:t>un</a:t>
            </a:r>
            <a:r>
              <a:rPr sz="1400" b="1" spc="-5" dirty="0">
                <a:latin typeface="Times New Roman"/>
                <a:cs typeface="Times New Roman"/>
              </a:rPr>
              <a:t>c</a:t>
            </a:r>
            <a:r>
              <a:rPr sz="1400" b="1" spc="-15" dirty="0">
                <a:latin typeface="Times New Roman"/>
                <a:cs typeface="Times New Roman"/>
              </a:rPr>
              <a:t>t</a:t>
            </a:r>
            <a:r>
              <a:rPr sz="1400" b="1" spc="10" dirty="0">
                <a:latin typeface="Times New Roman"/>
                <a:cs typeface="Times New Roman"/>
              </a:rPr>
              <a:t>i</a:t>
            </a:r>
            <a:r>
              <a:rPr sz="1400" b="1" spc="-5" dirty="0">
                <a:latin typeface="Times New Roman"/>
                <a:cs typeface="Times New Roman"/>
              </a:rPr>
              <a:t>o</a:t>
            </a:r>
            <a:r>
              <a:rPr sz="1400" b="1" spc="-15" dirty="0">
                <a:latin typeface="Times New Roman"/>
                <a:cs typeface="Times New Roman"/>
              </a:rPr>
              <a:t>n</a:t>
            </a:r>
            <a:r>
              <a:rPr sz="1400" b="1" spc="-5" dirty="0">
                <a:latin typeface="Times New Roman"/>
                <a:cs typeface="Times New Roman"/>
              </a:rPr>
              <a:t>al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D</a:t>
            </a:r>
            <a:r>
              <a:rPr sz="1400" b="1" dirty="0">
                <a:latin typeface="Times New Roman"/>
                <a:cs typeface="Times New Roman"/>
              </a:rPr>
              <a:t>e</a:t>
            </a:r>
            <a:r>
              <a:rPr sz="1400" b="1" spc="-15" dirty="0">
                <a:latin typeface="Times New Roman"/>
                <a:cs typeface="Times New Roman"/>
              </a:rPr>
              <a:t>p</a:t>
            </a:r>
            <a:r>
              <a:rPr sz="1400" b="1" spc="-5" dirty="0">
                <a:latin typeface="Times New Roman"/>
                <a:cs typeface="Times New Roman"/>
              </a:rPr>
              <a:t>e</a:t>
            </a:r>
            <a:r>
              <a:rPr sz="1400" b="1" spc="-40" dirty="0">
                <a:latin typeface="Times New Roman"/>
                <a:cs typeface="Times New Roman"/>
              </a:rPr>
              <a:t>n</a:t>
            </a:r>
            <a:r>
              <a:rPr sz="1400" b="1" spc="-15" dirty="0">
                <a:latin typeface="Times New Roman"/>
                <a:cs typeface="Times New Roman"/>
              </a:rPr>
              <a:t>d</a:t>
            </a:r>
            <a:r>
              <a:rPr sz="1400" b="1" spc="-5" dirty="0">
                <a:latin typeface="Times New Roman"/>
                <a:cs typeface="Times New Roman"/>
              </a:rPr>
              <a:t>e</a:t>
            </a:r>
            <a:r>
              <a:rPr sz="1400" b="1" spc="-40" dirty="0">
                <a:latin typeface="Times New Roman"/>
                <a:cs typeface="Times New Roman"/>
              </a:rPr>
              <a:t>n</a:t>
            </a:r>
            <a:r>
              <a:rPr sz="1400" b="1" spc="-5" dirty="0">
                <a:latin typeface="Times New Roman"/>
                <a:cs typeface="Times New Roman"/>
              </a:rPr>
              <a:t>cie</a:t>
            </a:r>
            <a:r>
              <a:rPr sz="1400" b="1" spc="5" dirty="0">
                <a:latin typeface="Times New Roman"/>
                <a:cs typeface="Times New Roman"/>
              </a:rPr>
              <a:t>s</a:t>
            </a:r>
            <a:r>
              <a:rPr sz="1400" b="1" spc="-5" dirty="0">
                <a:latin typeface="Times New Roman"/>
                <a:cs typeface="Times New Roman"/>
              </a:rPr>
              <a:t>:</a:t>
            </a:r>
            <a:endParaRPr sz="14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Performance: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CMS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should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load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quickly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handle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traffic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efficiently.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Scalability: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should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able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scale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growth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users.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Security: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Protecting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against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unauthorized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access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data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breaches.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Usability: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interface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should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user-friendly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intuitive.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Compatibility: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Working</a:t>
            </a:r>
            <a:r>
              <a:rPr sz="1200" dirty="0">
                <a:latin typeface="Times New Roman"/>
                <a:cs typeface="Times New Roman"/>
              </a:rPr>
              <a:t> well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across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different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browsers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devices.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Maintainability: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system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should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easy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maintain</a:t>
            </a:r>
            <a:r>
              <a:rPr sz="1200" spc="-5" dirty="0">
                <a:latin typeface="Times New Roman"/>
                <a:cs typeface="Times New Roman"/>
              </a:rPr>
              <a:t> 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update.</a:t>
            </a:r>
            <a:endParaRPr sz="120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Compliance: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Adhering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relevant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legal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regulatory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standards.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5740" y="1807590"/>
            <a:ext cx="5600700" cy="429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10" algn="l"/>
              </a:tabLst>
            </a:pPr>
            <a:r>
              <a:rPr sz="1800" b="1" dirty="0">
                <a:latin typeface="Times New Roman"/>
                <a:cs typeface="Times New Roman"/>
              </a:rPr>
              <a:t>5	</a:t>
            </a:r>
            <a:r>
              <a:rPr sz="1800" b="1" spc="-15" dirty="0">
                <a:latin typeface="Times New Roman"/>
                <a:cs typeface="Times New Roman"/>
              </a:rPr>
              <a:t>Introduction: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Times New Roman"/>
              <a:cs typeface="Times New Roman"/>
            </a:endParaRPr>
          </a:p>
          <a:p>
            <a:pPr marL="287020" marR="12065" indent="-229235" algn="just">
              <a:lnSpc>
                <a:spcPct val="107300"/>
              </a:lnSpc>
              <a:buFont typeface="Arial MT"/>
              <a:buChar char="•"/>
              <a:tabLst>
                <a:tab pos="287655" algn="l"/>
              </a:tabLst>
            </a:pPr>
            <a:r>
              <a:rPr sz="1100" b="1" dirty="0">
                <a:latin typeface="Times New Roman"/>
                <a:cs typeface="Times New Roman"/>
              </a:rPr>
              <a:t>HTML </a:t>
            </a:r>
            <a:r>
              <a:rPr sz="1100" b="1" spc="-10" dirty="0">
                <a:latin typeface="Times New Roman"/>
                <a:cs typeface="Times New Roman"/>
              </a:rPr>
              <a:t>(Hypertext </a:t>
            </a:r>
            <a:r>
              <a:rPr sz="1100" b="1" spc="-5" dirty="0">
                <a:latin typeface="Times New Roman"/>
                <a:cs typeface="Times New Roman"/>
              </a:rPr>
              <a:t>Markup Language) </a:t>
            </a:r>
            <a:r>
              <a:rPr sz="1100" spc="-10" dirty="0">
                <a:latin typeface="Times New Roman"/>
                <a:cs typeface="Times New Roman"/>
              </a:rPr>
              <a:t>is </a:t>
            </a:r>
            <a:r>
              <a:rPr sz="1100" dirty="0">
                <a:latin typeface="Times New Roman"/>
                <a:cs typeface="Times New Roman"/>
              </a:rPr>
              <a:t>the standard </a:t>
            </a:r>
            <a:r>
              <a:rPr sz="1100" spc="-10" dirty="0">
                <a:latin typeface="Times New Roman"/>
                <a:cs typeface="Times New Roman"/>
              </a:rPr>
              <a:t>markup </a:t>
            </a:r>
            <a:r>
              <a:rPr sz="1100" spc="-5" dirty="0">
                <a:latin typeface="Times New Roman"/>
                <a:cs typeface="Times New Roman"/>
              </a:rPr>
              <a:t>language </a:t>
            </a:r>
            <a:r>
              <a:rPr sz="1100" spc="5" dirty="0">
                <a:latin typeface="Times New Roman"/>
                <a:cs typeface="Times New Roman"/>
              </a:rPr>
              <a:t>used </a:t>
            </a:r>
            <a:r>
              <a:rPr sz="1100" dirty="0">
                <a:latin typeface="Times New Roman"/>
                <a:cs typeface="Times New Roman"/>
              </a:rPr>
              <a:t>to </a:t>
            </a:r>
            <a:r>
              <a:rPr sz="1100" spc="-5" dirty="0">
                <a:latin typeface="Times New Roman"/>
                <a:cs typeface="Times New Roman"/>
              </a:rPr>
              <a:t>create web 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pages. It </a:t>
            </a:r>
            <a:r>
              <a:rPr sz="1100" spc="-10" dirty="0">
                <a:latin typeface="Times New Roman"/>
                <a:cs typeface="Times New Roman"/>
              </a:rPr>
              <a:t>provides </a:t>
            </a:r>
            <a:r>
              <a:rPr sz="1100" dirty="0">
                <a:latin typeface="Times New Roman"/>
                <a:cs typeface="Times New Roman"/>
              </a:rPr>
              <a:t>the structure </a:t>
            </a:r>
            <a:r>
              <a:rPr sz="1100" spc="-15" dirty="0">
                <a:latin typeface="Times New Roman"/>
                <a:cs typeface="Times New Roman"/>
              </a:rPr>
              <a:t>of </a:t>
            </a:r>
            <a:r>
              <a:rPr sz="1100" dirty="0">
                <a:latin typeface="Times New Roman"/>
                <a:cs typeface="Times New Roman"/>
              </a:rPr>
              <a:t>a </a:t>
            </a:r>
            <a:r>
              <a:rPr sz="1100" spc="-10" dirty="0">
                <a:latin typeface="Times New Roman"/>
                <a:cs typeface="Times New Roman"/>
              </a:rPr>
              <a:t>webpage, </a:t>
            </a:r>
            <a:r>
              <a:rPr sz="1100" spc="-5" dirty="0">
                <a:latin typeface="Times New Roman"/>
                <a:cs typeface="Times New Roman"/>
              </a:rPr>
              <a:t>allowing </a:t>
            </a:r>
            <a:r>
              <a:rPr sz="1100" spc="-10" dirty="0">
                <a:latin typeface="Times New Roman"/>
                <a:cs typeface="Times New Roman"/>
              </a:rPr>
              <a:t>you </a:t>
            </a:r>
            <a:r>
              <a:rPr sz="1100" dirty="0">
                <a:latin typeface="Times New Roman"/>
                <a:cs typeface="Times New Roman"/>
              </a:rPr>
              <a:t>to define </a:t>
            </a:r>
            <a:r>
              <a:rPr sz="1100" spc="-5" dirty="0">
                <a:latin typeface="Times New Roman"/>
                <a:cs typeface="Times New Roman"/>
              </a:rPr>
              <a:t>elements </a:t>
            </a:r>
            <a:r>
              <a:rPr sz="1100" dirty="0">
                <a:latin typeface="Times New Roman"/>
                <a:cs typeface="Times New Roman"/>
              </a:rPr>
              <a:t>like </a:t>
            </a:r>
            <a:r>
              <a:rPr sz="1100" spc="-5" dirty="0">
                <a:latin typeface="Times New Roman"/>
                <a:cs typeface="Times New Roman"/>
              </a:rPr>
              <a:t>headings, 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paragraphs,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links,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and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images.</a:t>
            </a:r>
            <a:endParaRPr sz="1100">
              <a:latin typeface="Times New Roman"/>
              <a:cs typeface="Times New Roman"/>
            </a:endParaRPr>
          </a:p>
          <a:p>
            <a:pPr marL="287020" marR="5715" indent="-229235" algn="just">
              <a:lnSpc>
                <a:spcPct val="107300"/>
              </a:lnSpc>
              <a:spcBef>
                <a:spcPts val="960"/>
              </a:spcBef>
              <a:buFont typeface="Arial MT"/>
              <a:buChar char="•"/>
              <a:tabLst>
                <a:tab pos="287655" algn="l"/>
              </a:tabLst>
            </a:pPr>
            <a:r>
              <a:rPr sz="1100" b="1" dirty="0">
                <a:latin typeface="Times New Roman"/>
                <a:cs typeface="Times New Roman"/>
              </a:rPr>
              <a:t>CSS </a:t>
            </a:r>
            <a:r>
              <a:rPr sz="1100" b="1" spc="-10" dirty="0">
                <a:latin typeface="Times New Roman"/>
                <a:cs typeface="Times New Roman"/>
              </a:rPr>
              <a:t>(Cascading </a:t>
            </a:r>
            <a:r>
              <a:rPr sz="1100" b="1" spc="-5" dirty="0">
                <a:latin typeface="Times New Roman"/>
                <a:cs typeface="Times New Roman"/>
              </a:rPr>
              <a:t>Style Sheets) </a:t>
            </a:r>
            <a:r>
              <a:rPr sz="1100" spc="-10" dirty="0">
                <a:latin typeface="Times New Roman"/>
                <a:cs typeface="Times New Roman"/>
              </a:rPr>
              <a:t>is </a:t>
            </a:r>
            <a:r>
              <a:rPr sz="1100" spc="-5" dirty="0">
                <a:latin typeface="Times New Roman"/>
                <a:cs typeface="Times New Roman"/>
              </a:rPr>
              <a:t>used </a:t>
            </a:r>
            <a:r>
              <a:rPr sz="1100" dirty="0">
                <a:latin typeface="Times New Roman"/>
                <a:cs typeface="Times New Roman"/>
              </a:rPr>
              <a:t>to </a:t>
            </a:r>
            <a:r>
              <a:rPr sz="1100" spc="-10" dirty="0">
                <a:latin typeface="Times New Roman"/>
                <a:cs typeface="Times New Roman"/>
              </a:rPr>
              <a:t>style </a:t>
            </a:r>
            <a:r>
              <a:rPr sz="1100" spc="-5" dirty="0">
                <a:latin typeface="Times New Roman"/>
                <a:cs typeface="Times New Roman"/>
              </a:rPr>
              <a:t>and </a:t>
            </a:r>
            <a:r>
              <a:rPr sz="1100" dirty="0">
                <a:latin typeface="Times New Roman"/>
                <a:cs typeface="Times New Roman"/>
              </a:rPr>
              <a:t>layout </a:t>
            </a:r>
            <a:r>
              <a:rPr sz="1100" spc="-20" dirty="0">
                <a:latin typeface="Times New Roman"/>
                <a:cs typeface="Times New Roman"/>
              </a:rPr>
              <a:t>web </a:t>
            </a:r>
            <a:r>
              <a:rPr sz="1100" spc="-10" dirty="0">
                <a:latin typeface="Times New Roman"/>
                <a:cs typeface="Times New Roman"/>
              </a:rPr>
              <a:t>pages. </a:t>
            </a:r>
            <a:r>
              <a:rPr sz="1100" spc="-5" dirty="0">
                <a:latin typeface="Times New Roman"/>
                <a:cs typeface="Times New Roman"/>
              </a:rPr>
              <a:t>It </a:t>
            </a:r>
            <a:r>
              <a:rPr sz="1100" spc="-15" dirty="0">
                <a:latin typeface="Times New Roman"/>
                <a:cs typeface="Times New Roman"/>
              </a:rPr>
              <a:t>lets you </a:t>
            </a:r>
            <a:r>
              <a:rPr sz="1100" spc="-5" dirty="0">
                <a:latin typeface="Times New Roman"/>
                <a:cs typeface="Times New Roman"/>
              </a:rPr>
              <a:t>apply </a:t>
            </a:r>
            <a:r>
              <a:rPr sz="1100" spc="-10" dirty="0">
                <a:latin typeface="Times New Roman"/>
                <a:cs typeface="Times New Roman"/>
              </a:rPr>
              <a:t>styles </a:t>
            </a:r>
            <a:r>
              <a:rPr sz="1100" dirty="0">
                <a:latin typeface="Times New Roman"/>
                <a:cs typeface="Times New Roman"/>
              </a:rPr>
              <a:t>to </a:t>
            </a:r>
            <a:r>
              <a:rPr sz="1100" spc="5" dirty="0">
                <a:latin typeface="Times New Roman"/>
                <a:cs typeface="Times New Roman"/>
              </a:rPr>
              <a:t> HTML </a:t>
            </a:r>
            <a:r>
              <a:rPr sz="1100" spc="-5" dirty="0">
                <a:latin typeface="Times New Roman"/>
                <a:cs typeface="Times New Roman"/>
              </a:rPr>
              <a:t>elements, such </a:t>
            </a:r>
            <a:r>
              <a:rPr sz="1100" spc="5" dirty="0">
                <a:latin typeface="Times New Roman"/>
                <a:cs typeface="Times New Roman"/>
              </a:rPr>
              <a:t>as </a:t>
            </a:r>
            <a:r>
              <a:rPr sz="1100" spc="-5" dirty="0">
                <a:latin typeface="Times New Roman"/>
                <a:cs typeface="Times New Roman"/>
              </a:rPr>
              <a:t>colors, </a:t>
            </a:r>
            <a:r>
              <a:rPr sz="1100" spc="-10" dirty="0">
                <a:latin typeface="Times New Roman"/>
                <a:cs typeface="Times New Roman"/>
              </a:rPr>
              <a:t>fonts, </a:t>
            </a:r>
            <a:r>
              <a:rPr sz="1100" spc="-5" dirty="0">
                <a:latin typeface="Times New Roman"/>
                <a:cs typeface="Times New Roman"/>
              </a:rPr>
              <a:t>and spacing, and </a:t>
            </a:r>
            <a:r>
              <a:rPr sz="1100" dirty="0">
                <a:latin typeface="Times New Roman"/>
                <a:cs typeface="Times New Roman"/>
              </a:rPr>
              <a:t>control the </a:t>
            </a:r>
            <a:r>
              <a:rPr sz="1100" spc="-5" dirty="0">
                <a:latin typeface="Times New Roman"/>
                <a:cs typeface="Times New Roman"/>
              </a:rPr>
              <a:t>layout </a:t>
            </a:r>
            <a:r>
              <a:rPr sz="1100" spc="-15" dirty="0">
                <a:latin typeface="Times New Roman"/>
                <a:cs typeface="Times New Roman"/>
              </a:rPr>
              <a:t>of </a:t>
            </a:r>
            <a:r>
              <a:rPr sz="1100" spc="-5" dirty="0">
                <a:latin typeface="Times New Roman"/>
                <a:cs typeface="Times New Roman"/>
              </a:rPr>
              <a:t>multiple web 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pages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with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single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stylesheet.</a:t>
            </a:r>
            <a:endParaRPr sz="1100">
              <a:latin typeface="Times New Roman"/>
              <a:cs typeface="Times New Roman"/>
            </a:endParaRPr>
          </a:p>
          <a:p>
            <a:pPr marL="287020" marR="10160" indent="-229235" algn="just">
              <a:lnSpc>
                <a:spcPct val="107300"/>
              </a:lnSpc>
              <a:spcBef>
                <a:spcPts val="940"/>
              </a:spcBef>
              <a:buFont typeface="Arial MT"/>
              <a:buChar char="•"/>
              <a:tabLst>
                <a:tab pos="287655" algn="l"/>
              </a:tabLst>
            </a:pPr>
            <a:r>
              <a:rPr sz="1100" b="1" spc="-5" dirty="0">
                <a:latin typeface="Times New Roman"/>
                <a:cs typeface="Times New Roman"/>
              </a:rPr>
              <a:t>JavaScript</a:t>
            </a:r>
            <a:r>
              <a:rPr sz="1100" b="1" spc="-3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(JS)</a:t>
            </a:r>
            <a:r>
              <a:rPr sz="1100" b="1" spc="-6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is</a:t>
            </a:r>
            <a:r>
              <a:rPr sz="1100" spc="-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scripting</a:t>
            </a:r>
            <a:r>
              <a:rPr sz="1100" spc="-7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language</a:t>
            </a:r>
            <a:r>
              <a:rPr sz="1100" spc="-8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that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enables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you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8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create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dynamically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updating</a:t>
            </a:r>
            <a:r>
              <a:rPr sz="1100" spc="-8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content, </a:t>
            </a:r>
            <a:r>
              <a:rPr sz="1100" spc="-2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control </a:t>
            </a:r>
            <a:r>
              <a:rPr sz="1100" spc="-10" dirty="0">
                <a:latin typeface="Times New Roman"/>
                <a:cs typeface="Times New Roman"/>
              </a:rPr>
              <a:t>multimedia, </a:t>
            </a:r>
            <a:r>
              <a:rPr sz="1100" spc="-5" dirty="0">
                <a:latin typeface="Times New Roman"/>
                <a:cs typeface="Times New Roman"/>
              </a:rPr>
              <a:t>animate images, and much </a:t>
            </a:r>
            <a:r>
              <a:rPr sz="1100" spc="-10" dirty="0">
                <a:latin typeface="Times New Roman"/>
                <a:cs typeface="Times New Roman"/>
              </a:rPr>
              <a:t>more. </a:t>
            </a:r>
            <a:r>
              <a:rPr sz="1100" spc="-5" dirty="0">
                <a:latin typeface="Times New Roman"/>
                <a:cs typeface="Times New Roman"/>
              </a:rPr>
              <a:t>It’s </a:t>
            </a:r>
            <a:r>
              <a:rPr sz="1100" spc="5" dirty="0">
                <a:latin typeface="Times New Roman"/>
                <a:cs typeface="Times New Roman"/>
              </a:rPr>
              <a:t>an </a:t>
            </a:r>
            <a:r>
              <a:rPr sz="1100" spc="-10" dirty="0">
                <a:latin typeface="Times New Roman"/>
                <a:cs typeface="Times New Roman"/>
              </a:rPr>
              <a:t>essential </a:t>
            </a:r>
            <a:r>
              <a:rPr sz="1100" spc="5" dirty="0">
                <a:latin typeface="Times New Roman"/>
                <a:cs typeface="Times New Roman"/>
              </a:rPr>
              <a:t>part </a:t>
            </a:r>
            <a:r>
              <a:rPr sz="1100" spc="-15" dirty="0">
                <a:latin typeface="Times New Roman"/>
                <a:cs typeface="Times New Roman"/>
              </a:rPr>
              <a:t>of web </a:t>
            </a:r>
            <a:r>
              <a:rPr sz="1100" spc="-5" dirty="0">
                <a:latin typeface="Times New Roman"/>
                <a:cs typeface="Times New Roman"/>
              </a:rPr>
              <a:t>applications 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and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enhances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user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interaction.</a:t>
            </a:r>
            <a:endParaRPr sz="1100">
              <a:latin typeface="Times New Roman"/>
              <a:cs typeface="Times New Roman"/>
            </a:endParaRPr>
          </a:p>
          <a:p>
            <a:pPr marL="287020" marR="5080" indent="-229235" algn="just">
              <a:lnSpc>
                <a:spcPct val="107300"/>
              </a:lnSpc>
              <a:spcBef>
                <a:spcPts val="935"/>
              </a:spcBef>
              <a:buFont typeface="Arial MT"/>
              <a:buChar char="•"/>
              <a:tabLst>
                <a:tab pos="287655" algn="l"/>
              </a:tabLst>
            </a:pPr>
            <a:r>
              <a:rPr sz="1100" b="1" spc="-10" dirty="0">
                <a:latin typeface="Times New Roman"/>
                <a:cs typeface="Times New Roman"/>
              </a:rPr>
              <a:t>jQuery </a:t>
            </a:r>
            <a:r>
              <a:rPr sz="1100" spc="-10" dirty="0">
                <a:latin typeface="Times New Roman"/>
                <a:cs typeface="Times New Roman"/>
              </a:rPr>
              <a:t>is </a:t>
            </a:r>
            <a:r>
              <a:rPr sz="1100" dirty="0">
                <a:latin typeface="Times New Roman"/>
                <a:cs typeface="Times New Roman"/>
              </a:rPr>
              <a:t>a </a:t>
            </a:r>
            <a:r>
              <a:rPr sz="1100" spc="-5" dirty="0">
                <a:latin typeface="Times New Roman"/>
                <a:cs typeface="Times New Roman"/>
              </a:rPr>
              <a:t>fast, </a:t>
            </a:r>
            <a:r>
              <a:rPr sz="1100" spc="-15" dirty="0">
                <a:latin typeface="Times New Roman"/>
                <a:cs typeface="Times New Roman"/>
              </a:rPr>
              <a:t>small, </a:t>
            </a:r>
            <a:r>
              <a:rPr sz="1100" spc="5" dirty="0">
                <a:latin typeface="Times New Roman"/>
                <a:cs typeface="Times New Roman"/>
              </a:rPr>
              <a:t>and </a:t>
            </a:r>
            <a:r>
              <a:rPr sz="1100" spc="-5" dirty="0">
                <a:latin typeface="Times New Roman"/>
                <a:cs typeface="Times New Roman"/>
              </a:rPr>
              <a:t>feature-rich </a:t>
            </a:r>
            <a:r>
              <a:rPr sz="1100" dirty="0">
                <a:latin typeface="Times New Roman"/>
                <a:cs typeface="Times New Roman"/>
              </a:rPr>
              <a:t>JavaScript library </a:t>
            </a:r>
            <a:r>
              <a:rPr sz="1100" spc="-5" dirty="0">
                <a:latin typeface="Times New Roman"/>
                <a:cs typeface="Times New Roman"/>
              </a:rPr>
              <a:t>designed </a:t>
            </a:r>
            <a:r>
              <a:rPr sz="1100" spc="10" dirty="0">
                <a:latin typeface="Times New Roman"/>
                <a:cs typeface="Times New Roman"/>
              </a:rPr>
              <a:t>to </a:t>
            </a:r>
            <a:r>
              <a:rPr sz="1100" spc="-5" dirty="0">
                <a:latin typeface="Times New Roman"/>
                <a:cs typeface="Times New Roman"/>
              </a:rPr>
              <a:t>simplify </a:t>
            </a:r>
            <a:r>
              <a:rPr sz="1100" spc="10" dirty="0">
                <a:latin typeface="Times New Roman"/>
                <a:cs typeface="Times New Roman"/>
              </a:rPr>
              <a:t>the </a:t>
            </a:r>
            <a:r>
              <a:rPr sz="1100" dirty="0">
                <a:latin typeface="Times New Roman"/>
                <a:cs typeface="Times New Roman"/>
              </a:rPr>
              <a:t>client-side 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scripting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of</a:t>
            </a:r>
            <a:r>
              <a:rPr sz="1100" dirty="0">
                <a:latin typeface="Times New Roman"/>
                <a:cs typeface="Times New Roman"/>
              </a:rPr>
              <a:t> HTML.</a:t>
            </a:r>
            <a:r>
              <a:rPr sz="1100" spc="-5" dirty="0">
                <a:latin typeface="Times New Roman"/>
                <a:cs typeface="Times New Roman"/>
              </a:rPr>
              <a:t> It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was</a:t>
            </a:r>
            <a:r>
              <a:rPr sz="1100" spc="-10" dirty="0">
                <a:latin typeface="Times New Roman"/>
                <a:cs typeface="Times New Roman"/>
              </a:rPr>
              <a:t> found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January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2006.</a:t>
            </a:r>
            <a:endParaRPr sz="1100">
              <a:latin typeface="Times New Roman"/>
              <a:cs typeface="Times New Roman"/>
            </a:endParaRPr>
          </a:p>
          <a:p>
            <a:pPr marL="287020" marR="6350" indent="-229235" algn="just">
              <a:lnSpc>
                <a:spcPct val="107300"/>
              </a:lnSpc>
              <a:spcBef>
                <a:spcPts val="940"/>
              </a:spcBef>
              <a:buFont typeface="Arial MT"/>
              <a:buChar char="•"/>
              <a:tabLst>
                <a:tab pos="287655" algn="l"/>
              </a:tabLst>
            </a:pPr>
            <a:r>
              <a:rPr sz="1100" b="1" dirty="0">
                <a:latin typeface="Times New Roman"/>
                <a:cs typeface="Times New Roman"/>
              </a:rPr>
              <a:t>PHP</a:t>
            </a:r>
            <a:r>
              <a:rPr sz="1100" b="1" spc="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(Hypertext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Preprocessor)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is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server-side</a:t>
            </a:r>
            <a:r>
              <a:rPr sz="1100" dirty="0">
                <a:latin typeface="Times New Roman"/>
                <a:cs typeface="Times New Roman"/>
              </a:rPr>
              <a:t> scripting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language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designed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for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web 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development. It’s </a:t>
            </a:r>
            <a:r>
              <a:rPr sz="1100" spc="-10" dirty="0">
                <a:latin typeface="Times New Roman"/>
                <a:cs typeface="Times New Roman"/>
              </a:rPr>
              <a:t>used </a:t>
            </a:r>
            <a:r>
              <a:rPr sz="1100" dirty="0">
                <a:latin typeface="Times New Roman"/>
                <a:cs typeface="Times New Roman"/>
              </a:rPr>
              <a:t>to </a:t>
            </a:r>
            <a:r>
              <a:rPr sz="1100" spc="-5" dirty="0">
                <a:latin typeface="Times New Roman"/>
                <a:cs typeface="Times New Roman"/>
              </a:rPr>
              <a:t>manage dynamic content, databases, session tracking, and </a:t>
            </a:r>
            <a:r>
              <a:rPr sz="1100" spc="-10" dirty="0">
                <a:latin typeface="Times New Roman"/>
                <a:cs typeface="Times New Roman"/>
              </a:rPr>
              <a:t>even </a:t>
            </a:r>
            <a:r>
              <a:rPr sz="1100" spc="5" dirty="0">
                <a:latin typeface="Times New Roman"/>
                <a:cs typeface="Times New Roman"/>
              </a:rPr>
              <a:t>build 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entire e-commerce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sites.</a:t>
            </a:r>
            <a:endParaRPr sz="1100">
              <a:latin typeface="Times New Roman"/>
              <a:cs typeface="Times New Roman"/>
            </a:endParaRPr>
          </a:p>
          <a:p>
            <a:pPr marL="287020" marR="10160" indent="-229235" algn="just">
              <a:lnSpc>
                <a:spcPct val="107300"/>
              </a:lnSpc>
              <a:spcBef>
                <a:spcPts val="960"/>
              </a:spcBef>
              <a:buFont typeface="Arial MT"/>
              <a:buChar char="•"/>
              <a:tabLst>
                <a:tab pos="287655" algn="l"/>
              </a:tabLst>
            </a:pPr>
            <a:r>
              <a:rPr sz="1100" b="1" dirty="0">
                <a:latin typeface="Times New Roman"/>
                <a:cs typeface="Times New Roman"/>
              </a:rPr>
              <a:t>MySQL</a:t>
            </a:r>
            <a:r>
              <a:rPr sz="1100" b="1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is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relational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database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management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system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based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on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SQL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(Structured</a:t>
            </a:r>
            <a:r>
              <a:rPr sz="1100" dirty="0">
                <a:latin typeface="Times New Roman"/>
                <a:cs typeface="Times New Roman"/>
              </a:rPr>
              <a:t> Query 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Language). It’s </a:t>
            </a:r>
            <a:r>
              <a:rPr sz="1100" spc="-10" dirty="0">
                <a:latin typeface="Times New Roman"/>
                <a:cs typeface="Times New Roman"/>
              </a:rPr>
              <a:t>used </a:t>
            </a:r>
            <a:r>
              <a:rPr sz="1100" dirty="0">
                <a:latin typeface="Times New Roman"/>
                <a:cs typeface="Times New Roman"/>
              </a:rPr>
              <a:t>to </a:t>
            </a:r>
            <a:r>
              <a:rPr sz="1100" spc="-10" dirty="0">
                <a:latin typeface="Times New Roman"/>
                <a:cs typeface="Times New Roman"/>
              </a:rPr>
              <a:t>store, retrieve, </a:t>
            </a:r>
            <a:r>
              <a:rPr sz="1100" spc="-5" dirty="0">
                <a:latin typeface="Times New Roman"/>
                <a:cs typeface="Times New Roman"/>
              </a:rPr>
              <a:t>and </a:t>
            </a:r>
            <a:r>
              <a:rPr sz="1100" spc="-10" dirty="0">
                <a:latin typeface="Times New Roman"/>
                <a:cs typeface="Times New Roman"/>
              </a:rPr>
              <a:t>manage </a:t>
            </a:r>
            <a:r>
              <a:rPr sz="1100" spc="-5" dirty="0">
                <a:latin typeface="Times New Roman"/>
                <a:cs typeface="Times New Roman"/>
              </a:rPr>
              <a:t>data </a:t>
            </a:r>
            <a:r>
              <a:rPr sz="1100" spc="-10" dirty="0">
                <a:latin typeface="Times New Roman"/>
                <a:cs typeface="Times New Roman"/>
              </a:rPr>
              <a:t>in </a:t>
            </a:r>
            <a:r>
              <a:rPr sz="1100" dirty="0">
                <a:latin typeface="Times New Roman"/>
                <a:cs typeface="Times New Roman"/>
              </a:rPr>
              <a:t>a </a:t>
            </a:r>
            <a:r>
              <a:rPr sz="1100" spc="-5" dirty="0">
                <a:latin typeface="Times New Roman"/>
                <a:cs typeface="Times New Roman"/>
              </a:rPr>
              <a:t>database. It’s commonly used </a:t>
            </a:r>
            <a:r>
              <a:rPr sz="1100" spc="10" dirty="0">
                <a:latin typeface="Times New Roman"/>
                <a:cs typeface="Times New Roman"/>
              </a:rPr>
              <a:t>in 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conjunction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with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PHP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create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dynamic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web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applications.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36" y="0"/>
                </a:moveTo>
                <a:lnTo>
                  <a:pt x="6928104" y="0"/>
                </a:lnTo>
                <a:lnTo>
                  <a:pt x="6928104" y="27432"/>
                </a:lnTo>
                <a:lnTo>
                  <a:pt x="6928104" y="10058400"/>
                </a:lnTo>
                <a:lnTo>
                  <a:pt x="27432" y="10058400"/>
                </a:lnTo>
                <a:lnTo>
                  <a:pt x="27432" y="27432"/>
                </a:lnTo>
                <a:lnTo>
                  <a:pt x="6928104" y="27432"/>
                </a:lnTo>
                <a:lnTo>
                  <a:pt x="6928104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10058400"/>
                </a:lnTo>
                <a:lnTo>
                  <a:pt x="0" y="10085832"/>
                </a:lnTo>
                <a:lnTo>
                  <a:pt x="27432" y="10085832"/>
                </a:lnTo>
                <a:lnTo>
                  <a:pt x="6928104" y="10085832"/>
                </a:lnTo>
                <a:lnTo>
                  <a:pt x="6955536" y="10085832"/>
                </a:lnTo>
                <a:lnTo>
                  <a:pt x="6955536" y="10058400"/>
                </a:lnTo>
                <a:lnTo>
                  <a:pt x="6955536" y="27432"/>
                </a:lnTo>
                <a:lnTo>
                  <a:pt x="6955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220" y="0"/>
            <a:ext cx="72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`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59865"/>
            <a:ext cx="3299460" cy="77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990">
              <a:lnSpc>
                <a:spcPct val="100000"/>
              </a:lnSpc>
              <a:spcBef>
                <a:spcPts val="100"/>
              </a:spcBef>
              <a:buFont typeface="Times New Roman"/>
              <a:buAutoNum type="arabicPlain" startAt="6"/>
              <a:tabLst>
                <a:tab pos="186690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Design:</a:t>
            </a:r>
            <a:endParaRPr sz="1800">
              <a:latin typeface="Times New Roman"/>
              <a:cs typeface="Times New Roman"/>
            </a:endParaRPr>
          </a:p>
          <a:p>
            <a:pPr marL="1384300" lvl="1" indent="-610235">
              <a:lnSpc>
                <a:spcPct val="100000"/>
              </a:lnSpc>
              <a:spcBef>
                <a:spcPts val="1785"/>
              </a:spcBef>
              <a:buAutoNum type="arabicPeriod"/>
              <a:tabLst>
                <a:tab pos="1384300" algn="l"/>
                <a:tab pos="1384935" algn="l"/>
              </a:tabLst>
            </a:pPr>
            <a:r>
              <a:rPr sz="1600" b="1" spc="-10" dirty="0">
                <a:latin typeface="Times New Roman"/>
                <a:cs typeface="Times New Roman"/>
              </a:rPr>
              <a:t>S</a:t>
            </a:r>
            <a:r>
              <a:rPr sz="1600" b="1" spc="5" dirty="0">
                <a:latin typeface="Times New Roman"/>
                <a:cs typeface="Times New Roman"/>
              </a:rPr>
              <a:t>y</a:t>
            </a:r>
            <a:r>
              <a:rPr sz="1600" b="1" dirty="0">
                <a:latin typeface="Times New Roman"/>
                <a:cs typeface="Times New Roman"/>
              </a:rPr>
              <a:t>s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b="1" spc="5" dirty="0">
                <a:latin typeface="Times New Roman"/>
                <a:cs typeface="Times New Roman"/>
              </a:rPr>
              <a:t>em</a:t>
            </a:r>
            <a:r>
              <a:rPr sz="1600" b="1" spc="-8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F</a:t>
            </a:r>
            <a:r>
              <a:rPr sz="1600" b="1" spc="5" dirty="0">
                <a:latin typeface="Times New Roman"/>
                <a:cs typeface="Times New Roman"/>
              </a:rPr>
              <a:t>l</a:t>
            </a:r>
            <a:r>
              <a:rPr sz="1600" b="1" spc="-15" dirty="0">
                <a:latin typeface="Times New Roman"/>
                <a:cs typeface="Times New Roman"/>
              </a:rPr>
              <a:t>o</a:t>
            </a:r>
            <a:r>
              <a:rPr sz="1600" b="1" spc="5" dirty="0">
                <a:latin typeface="Times New Roman"/>
                <a:cs typeface="Times New Roman"/>
              </a:rPr>
              <a:t>w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30" dirty="0">
                <a:latin typeface="Times New Roman"/>
                <a:cs typeface="Times New Roman"/>
              </a:rPr>
              <a:t>D</a:t>
            </a:r>
            <a:r>
              <a:rPr sz="1600" b="1" spc="-15" dirty="0">
                <a:latin typeface="Times New Roman"/>
                <a:cs typeface="Times New Roman"/>
              </a:rPr>
              <a:t>iag</a:t>
            </a:r>
            <a:r>
              <a:rPr sz="1600" b="1" spc="-20" dirty="0">
                <a:latin typeface="Times New Roman"/>
                <a:cs typeface="Times New Roman"/>
              </a:rPr>
              <a:t>r</a:t>
            </a:r>
            <a:r>
              <a:rPr sz="1600" b="1" spc="5" dirty="0">
                <a:latin typeface="Times New Roman"/>
                <a:cs typeface="Times New Roman"/>
              </a:rPr>
              <a:t>am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799"/>
            <a:ext cx="6955790" cy="10086340"/>
            <a:chOff x="304800" y="304799"/>
            <a:chExt cx="6955790" cy="10086340"/>
          </a:xfrm>
        </p:grpSpPr>
        <p:sp>
          <p:nvSpPr>
            <p:cNvPr id="5" name="object 5"/>
            <p:cNvSpPr/>
            <p:nvPr/>
          </p:nvSpPr>
          <p:spPr>
            <a:xfrm>
              <a:off x="304800" y="304799"/>
              <a:ext cx="6955790" cy="10086340"/>
            </a:xfrm>
            <a:custGeom>
              <a:avLst/>
              <a:gdLst/>
              <a:ahLst/>
              <a:cxnLst/>
              <a:rect l="l" t="t" r="r" b="b"/>
              <a:pathLst>
                <a:path w="6955790" h="10086340">
                  <a:moveTo>
                    <a:pt x="6955536" y="0"/>
                  </a:moveTo>
                  <a:lnTo>
                    <a:pt x="6928104" y="0"/>
                  </a:lnTo>
                  <a:lnTo>
                    <a:pt x="6928104" y="27432"/>
                  </a:lnTo>
                  <a:lnTo>
                    <a:pt x="6928104" y="10058400"/>
                  </a:lnTo>
                  <a:lnTo>
                    <a:pt x="27432" y="10058400"/>
                  </a:lnTo>
                  <a:lnTo>
                    <a:pt x="27432" y="27432"/>
                  </a:lnTo>
                  <a:lnTo>
                    <a:pt x="6928104" y="27432"/>
                  </a:lnTo>
                  <a:lnTo>
                    <a:pt x="6928104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10058400"/>
                  </a:lnTo>
                  <a:lnTo>
                    <a:pt x="0" y="10085832"/>
                  </a:lnTo>
                  <a:lnTo>
                    <a:pt x="27432" y="10085832"/>
                  </a:lnTo>
                  <a:lnTo>
                    <a:pt x="6928104" y="10085832"/>
                  </a:lnTo>
                  <a:lnTo>
                    <a:pt x="6955536" y="10085832"/>
                  </a:lnTo>
                  <a:lnTo>
                    <a:pt x="6955536" y="10058400"/>
                  </a:lnTo>
                  <a:lnTo>
                    <a:pt x="6955536" y="27432"/>
                  </a:lnTo>
                  <a:lnTo>
                    <a:pt x="6955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1480" y="1991994"/>
              <a:ext cx="3723640" cy="7364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6224</TotalTime>
  <Words>2036</Words>
  <Application>Microsoft Office PowerPoint</Application>
  <PresentationFormat>Custom</PresentationFormat>
  <Paragraphs>272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 MT</vt:lpstr>
      <vt:lpstr>Calibri</vt:lpstr>
      <vt:lpstr>Century Gothic</vt:lpstr>
      <vt:lpstr>Symbol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Movie Ticket Booking  System</dc:title>
  <dc:creator>vishal mahavar</dc:creator>
  <cp:lastModifiedBy>Aayushi Barot</cp:lastModifiedBy>
  <cp:revision>5</cp:revision>
  <dcterms:created xsi:type="dcterms:W3CDTF">2024-05-07T04:09:49Z</dcterms:created>
  <dcterms:modified xsi:type="dcterms:W3CDTF">2024-05-14T12:50:33Z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2024-05-07T00:00:00Z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2024-05-07T00:00:00Z</vt:filetime>
  </property>
</Properties>
</file>